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94" r:id="rId2"/>
  </p:sldMasterIdLst>
  <p:notesMasterIdLst>
    <p:notesMasterId r:id="rId19"/>
  </p:notesMasterIdLst>
  <p:handoutMasterIdLst>
    <p:handoutMasterId r:id="rId20"/>
  </p:handoutMasterIdLst>
  <p:sldIdLst>
    <p:sldId id="14285" r:id="rId3"/>
    <p:sldId id="2147377167" r:id="rId4"/>
    <p:sldId id="2147377178" r:id="rId5"/>
    <p:sldId id="2147377180" r:id="rId6"/>
    <p:sldId id="2147377168" r:id="rId7"/>
    <p:sldId id="2147377169" r:id="rId8"/>
    <p:sldId id="2147377170" r:id="rId9"/>
    <p:sldId id="2147377182" r:id="rId10"/>
    <p:sldId id="2147377184" r:id="rId11"/>
    <p:sldId id="2147377189" r:id="rId12"/>
    <p:sldId id="2147377175" r:id="rId13"/>
    <p:sldId id="2147377176" r:id="rId14"/>
    <p:sldId id="2147377164" r:id="rId15"/>
    <p:sldId id="2147377197" r:id="rId16"/>
    <p:sldId id="2147377198" r:id="rId17"/>
    <p:sldId id="14358" r:id="rId1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 userDrawn="1">
          <p15:clr>
            <a:srgbClr val="A4A3A4"/>
          </p15:clr>
        </p15:guide>
        <p15:guide id="3" orient="horz" pos="8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B392D01-87D5-BC98-B16B-DE17800906E7}" name="Toby Thomas" initials="TT" userId="S::tobyt@marvell.com::4f42d749-b809-4877-b88a-30173aeee076" providerId="AD"/>
  <p188:author id="{4DA892ED-E463-5D0B-4F45-9BA1088D60F7}" name="Sandhini Devy" initials="SD" userId="S::sdevy@marvell.com::6caa2c77-b65b-4c10-a65e-b128c479a416"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E"/>
    <a:srgbClr val="006CD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1" d="100"/>
          <a:sy n="81" d="100"/>
        </p:scale>
        <p:origin x="860" y="60"/>
      </p:cViewPr>
      <p:guideLst>
        <p:guide pos="384"/>
        <p:guide orient="horz" pos="828"/>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C11359-AF0C-465C-B5D0-78ADEDD67F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05D4F0E-BE13-4937-8819-8E3CE3A36E0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3757AC-A419-467D-8247-5E9D8BFFB568}" type="datetimeFigureOut">
              <a:rPr lang="en-US" smtClean="0"/>
              <a:t>1/10/2025</a:t>
            </a:fld>
            <a:endParaRPr lang="en-US"/>
          </a:p>
        </p:txBody>
      </p:sp>
      <p:sp>
        <p:nvSpPr>
          <p:cNvPr id="4" name="Footer Placeholder 3">
            <a:extLst>
              <a:ext uri="{FF2B5EF4-FFF2-40B4-BE49-F238E27FC236}">
                <a16:creationId xmlns:a16="http://schemas.microsoft.com/office/drawing/2014/main" id="{99587546-2544-4A2E-9139-FD325A641DA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25F31E2-FDC3-4D6D-A6C9-DF1DE91578F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C387E87-6A5A-49DF-AB78-0BEBD3A2A737}" type="slidenum">
              <a:rPr lang="en-US" smtClean="0"/>
              <a:t>‹#›</a:t>
            </a:fld>
            <a:endParaRPr lang="en-US"/>
          </a:p>
        </p:txBody>
      </p:sp>
    </p:spTree>
    <p:extLst>
      <p:ext uri="{BB962C8B-B14F-4D97-AF65-F5344CB8AC3E}">
        <p14:creationId xmlns:p14="http://schemas.microsoft.com/office/powerpoint/2010/main" val="2161933125"/>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352A1B-CD7F-4721-9E3C-DBFA053AE11C}" type="datetimeFigureOut">
              <a:rPr lang="en-US" smtClean="0"/>
              <a:t>1/10/2025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CCACC5-592B-4884-8733-6FD8B76A1823}" type="slidenum">
              <a:rPr lang="en-US" smtClean="0"/>
              <a:t>‹#›</a:t>
            </a:fld>
            <a:endParaRPr lang="en-US"/>
          </a:p>
        </p:txBody>
      </p:sp>
    </p:spTree>
    <p:extLst>
      <p:ext uri="{BB962C8B-B14F-4D97-AF65-F5344CB8AC3E}">
        <p14:creationId xmlns:p14="http://schemas.microsoft.com/office/powerpoint/2010/main" val="32184434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C0CCACC5-592B-4884-8733-6FD8B76A1823}" type="slidenum">
              <a:rPr lang="en-US" smtClean="0"/>
              <a:t>1</a:t>
            </a:fld>
            <a:endParaRPr lang="en-US"/>
          </a:p>
        </p:txBody>
      </p:sp>
    </p:spTree>
    <p:extLst>
      <p:ext uri="{BB962C8B-B14F-4D97-AF65-F5344CB8AC3E}">
        <p14:creationId xmlns:p14="http://schemas.microsoft.com/office/powerpoint/2010/main" val="1218881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F46F6E9-AC57-E943-B3F9-48D84BC3B81E}"/>
              </a:ext>
            </a:extLst>
          </p:cNvPr>
          <p:cNvGrpSpPr>
            <a:grpSpLocks noChangeAspect="1"/>
          </p:cNvGrpSpPr>
          <p:nvPr userDrawn="1"/>
        </p:nvGrpSpPr>
        <p:grpSpPr>
          <a:xfrm>
            <a:off x="457200" y="2"/>
            <a:ext cx="8686800" cy="4686299"/>
            <a:chOff x="457200" y="0"/>
            <a:chExt cx="8686800" cy="4686299"/>
          </a:xfrm>
        </p:grpSpPr>
        <p:sp>
          <p:nvSpPr>
            <p:cNvPr id="12" name="Graphic 10">
              <a:extLst>
                <a:ext uri="{FF2B5EF4-FFF2-40B4-BE49-F238E27FC236}">
                  <a16:creationId xmlns:a16="http://schemas.microsoft.com/office/drawing/2014/main" id="{62B39B52-ED2F-6346-B138-42ED97C8252A}"/>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2400"/>
            </a:p>
          </p:txBody>
        </p:sp>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287870"/>
              <a:ext cx="2375872" cy="682204"/>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
          <p:nvSpPr>
            <p:cNvPr id="10" name="Rectangle 9">
              <a:extLst>
                <a:ext uri="{FF2B5EF4-FFF2-40B4-BE49-F238E27FC236}">
                  <a16:creationId xmlns:a16="http://schemas.microsoft.com/office/drawing/2014/main" id="{1EB5F568-CE46-E841-9DC7-A80C18C70604}"/>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 name="Title"/>
          <p:cNvSpPr>
            <a:spLocks noGrp="1"/>
          </p:cNvSpPr>
          <p:nvPr userDrawn="1">
            <p:ph type="ctrTitle"/>
          </p:nvPr>
        </p:nvSpPr>
        <p:spPr>
          <a:xfrm>
            <a:off x="833799" y="1618775"/>
            <a:ext cx="7589520" cy="1097280"/>
          </a:xfrm>
        </p:spPr>
        <p:txBody>
          <a:bodyPr bIns="0" anchor="b"/>
          <a:lstStyle>
            <a:lvl1pPr algn="l">
              <a:defRPr sz="3800">
                <a:solidFill>
                  <a:schemeClr val="bg1"/>
                </a:solidFill>
              </a:defRPr>
            </a:lvl1pPr>
          </a:lstStyle>
          <a:p>
            <a:r>
              <a:rPr lang="en-US"/>
              <a:t>Click to edit Master title style</a:t>
            </a:r>
          </a:p>
        </p:txBody>
      </p:sp>
      <p:sp>
        <p:nvSpPr>
          <p:cNvPr id="3" name="Subtitle"/>
          <p:cNvSpPr>
            <a:spLocks noGrp="1"/>
          </p:cNvSpPr>
          <p:nvPr userDrawn="1">
            <p:ph type="subTitle" idx="1"/>
          </p:nvPr>
        </p:nvSpPr>
        <p:spPr>
          <a:xfrm>
            <a:off x="851729" y="2698786"/>
            <a:ext cx="7589520" cy="640080"/>
          </a:xfrm>
        </p:spPr>
        <p:txBody>
          <a:bodyPr/>
          <a:lstStyle>
            <a:lvl1pPr marL="0" indent="0" algn="l">
              <a:spcBef>
                <a:spcPts val="0"/>
              </a:spcBef>
              <a:buNone/>
              <a:defRPr sz="2200">
                <a:solidFill>
                  <a:schemeClr val="bg1"/>
                </a:solidFill>
              </a:defRPr>
            </a:lvl1pPr>
            <a:lvl2pPr marL="342884" indent="0" algn="ctr">
              <a:buNone/>
              <a:defRPr sz="1500"/>
            </a:lvl2pPr>
            <a:lvl3pPr marL="685766" indent="0" algn="ctr">
              <a:buNone/>
              <a:defRPr sz="1350"/>
            </a:lvl3pPr>
            <a:lvl4pPr marL="1028649"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4"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51729" y="3441511"/>
            <a:ext cx="5212080" cy="246888"/>
          </a:xfrm>
        </p:spPr>
        <p:txBody>
          <a:bodyPr tIns="0" bIns="0" anchor="b">
            <a:noAutofit/>
          </a:bodyPr>
          <a:lstStyle>
            <a:lvl1pPr marL="0" indent="0">
              <a:lnSpc>
                <a:spcPct val="100000"/>
              </a:lnSpc>
              <a:spcBef>
                <a:spcPts val="0"/>
              </a:spcBef>
              <a:buNone/>
              <a:defRPr sz="1600" b="1">
                <a:solidFill>
                  <a:schemeClr val="bg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51729" y="3705858"/>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51729" y="4001331"/>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Tree>
    <p:extLst>
      <p:ext uri="{BB962C8B-B14F-4D97-AF65-F5344CB8AC3E}">
        <p14:creationId xmlns:p14="http://schemas.microsoft.com/office/powerpoint/2010/main" val="140997574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1_Section Header 2">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1"/>
          </a:solidFill>
          <a:ln w="9495" cap="flat">
            <a:noFill/>
            <a:prstDash val="solid"/>
            <a:miter/>
          </a:ln>
        </p:spPr>
        <p:txBody>
          <a:bodyPr rtlCol="0" anchor="ctr"/>
          <a:lstStyle/>
          <a:p>
            <a:endParaRPr lang="en-US" sz="1800"/>
          </a:p>
        </p:txBody>
      </p:sp>
      <p:sp>
        <p:nvSpPr>
          <p:cNvPr id="2" name="Title 1"/>
          <p:cNvSpPr>
            <a:spLocks noGrp="1"/>
          </p:cNvSpPr>
          <p:nvPr>
            <p:ph type="title"/>
          </p:nvPr>
        </p:nvSpPr>
        <p:spPr>
          <a:xfrm>
            <a:off x="345911" y="1380394"/>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43644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1_Section Header 3">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2"/>
          </a:solidFill>
          <a:ln w="9495" cap="flat">
            <a:noFill/>
            <a:prstDash val="solid"/>
            <a:miter/>
          </a:ln>
        </p:spPr>
        <p:txBody>
          <a:bodyPr rtlCol="0" anchor="ctr"/>
          <a:lstStyle/>
          <a:p>
            <a:endParaRPr lang="en-US" sz="1800"/>
          </a:p>
        </p:txBody>
      </p:sp>
      <p:sp>
        <p:nvSpPr>
          <p:cNvPr id="2" name="Title 1"/>
          <p:cNvSpPr>
            <a:spLocks noGrp="1"/>
          </p:cNvSpPr>
          <p:nvPr>
            <p:ph type="title"/>
          </p:nvPr>
        </p:nvSpPr>
        <p:spPr>
          <a:xfrm>
            <a:off x="345911" y="1380394"/>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210887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1_Section Header 4">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3"/>
          </a:solidFill>
          <a:ln w="9495" cap="flat">
            <a:noFill/>
            <a:prstDash val="solid"/>
            <a:miter/>
          </a:ln>
        </p:spPr>
        <p:txBody>
          <a:bodyPr rtlCol="0" anchor="ctr"/>
          <a:lstStyle/>
          <a:p>
            <a:endParaRPr lang="en-US" sz="1800"/>
          </a:p>
        </p:txBody>
      </p:sp>
      <p:sp>
        <p:nvSpPr>
          <p:cNvPr id="2" name="Title 1"/>
          <p:cNvSpPr>
            <a:spLocks noGrp="1"/>
          </p:cNvSpPr>
          <p:nvPr>
            <p:ph type="title"/>
          </p:nvPr>
        </p:nvSpPr>
        <p:spPr>
          <a:xfrm>
            <a:off x="345911" y="1380394"/>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6441380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4">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3"/>
          </a:solidFill>
          <a:ln w="9495" cap="flat">
            <a:noFill/>
            <a:prstDash val="solid"/>
            <a:miter/>
          </a:ln>
        </p:spPr>
        <p:txBody>
          <a:bodyPr rtlCol="0" anchor="ctr"/>
          <a:lstStyle/>
          <a:p>
            <a:endParaRPr lang="en-US" sz="2400"/>
          </a:p>
        </p:txBody>
      </p:sp>
      <p:sp>
        <p:nvSpPr>
          <p:cNvPr id="2" name="Title 1"/>
          <p:cNvSpPr>
            <a:spLocks noGrp="1"/>
          </p:cNvSpPr>
          <p:nvPr>
            <p:ph type="title"/>
          </p:nvPr>
        </p:nvSpPr>
        <p:spPr>
          <a:xfrm>
            <a:off x="345911" y="1380394"/>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146863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F46F6E9-AC57-E943-B3F9-48D84BC3B81E}"/>
              </a:ext>
            </a:extLst>
          </p:cNvPr>
          <p:cNvGrpSpPr>
            <a:grpSpLocks noChangeAspect="1"/>
          </p:cNvGrpSpPr>
          <p:nvPr userDrawn="1"/>
        </p:nvGrpSpPr>
        <p:grpSpPr>
          <a:xfrm>
            <a:off x="457200" y="1"/>
            <a:ext cx="8686800" cy="4686299"/>
            <a:chOff x="457200" y="0"/>
            <a:chExt cx="8686800" cy="4686299"/>
          </a:xfrm>
        </p:grpSpPr>
        <p:sp>
          <p:nvSpPr>
            <p:cNvPr id="12" name="Graphic 10">
              <a:extLst>
                <a:ext uri="{FF2B5EF4-FFF2-40B4-BE49-F238E27FC236}">
                  <a16:creationId xmlns:a16="http://schemas.microsoft.com/office/drawing/2014/main" id="{62B39B52-ED2F-6346-B138-42ED97C8252A}"/>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2400"/>
            </a:p>
          </p:txBody>
        </p:sp>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
          <p:nvSpPr>
            <p:cNvPr id="10" name="Rectangle 9">
              <a:extLst>
                <a:ext uri="{FF2B5EF4-FFF2-40B4-BE49-F238E27FC236}">
                  <a16:creationId xmlns:a16="http://schemas.microsoft.com/office/drawing/2014/main" id="{1EB5F568-CE46-E841-9DC7-A80C18C70604}"/>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 name="Title"/>
          <p:cNvSpPr>
            <a:spLocks noGrp="1"/>
          </p:cNvSpPr>
          <p:nvPr userDrawn="1">
            <p:ph type="ctrTitle"/>
          </p:nvPr>
        </p:nvSpPr>
        <p:spPr>
          <a:xfrm>
            <a:off x="833799" y="1618775"/>
            <a:ext cx="7589520" cy="1097280"/>
          </a:xfrm>
        </p:spPr>
        <p:txBody>
          <a:bodyPr bIns="0" anchor="b"/>
          <a:lstStyle>
            <a:lvl1pPr algn="l">
              <a:defRPr sz="3800">
                <a:solidFill>
                  <a:schemeClr val="bg1"/>
                </a:solidFill>
              </a:defRPr>
            </a:lvl1pPr>
          </a:lstStyle>
          <a:p>
            <a:r>
              <a:rPr lang="en-US"/>
              <a:t>Click to edit Master title style</a:t>
            </a:r>
          </a:p>
        </p:txBody>
      </p:sp>
      <p:sp>
        <p:nvSpPr>
          <p:cNvPr id="3" name="Subtitle"/>
          <p:cNvSpPr>
            <a:spLocks noGrp="1"/>
          </p:cNvSpPr>
          <p:nvPr userDrawn="1">
            <p:ph type="subTitle" idx="1"/>
          </p:nvPr>
        </p:nvSpPr>
        <p:spPr>
          <a:xfrm>
            <a:off x="851729" y="2698786"/>
            <a:ext cx="7589520" cy="640080"/>
          </a:xfrm>
        </p:spPr>
        <p:txBody>
          <a:bodyPr/>
          <a:lstStyle>
            <a:lvl1pPr marL="0" indent="0" algn="l">
              <a:spcBef>
                <a:spcPts val="0"/>
              </a:spcBef>
              <a:buNone/>
              <a:defRPr sz="2200">
                <a:solidFill>
                  <a:schemeClr val="bg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51729" y="3441511"/>
            <a:ext cx="5212080" cy="246888"/>
          </a:xfrm>
        </p:spPr>
        <p:txBody>
          <a:bodyPr tIns="0" bIns="0" anchor="b">
            <a:noAutofit/>
          </a:bodyPr>
          <a:lstStyle>
            <a:lvl1pPr marL="0" indent="0">
              <a:lnSpc>
                <a:spcPct val="100000"/>
              </a:lnSpc>
              <a:spcBef>
                <a:spcPts val="0"/>
              </a:spcBef>
              <a:buNone/>
              <a:defRPr sz="1600" b="1">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51729" y="3705858"/>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51729" y="4001331"/>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Tree>
    <p:extLst>
      <p:ext uri="{BB962C8B-B14F-4D97-AF65-F5344CB8AC3E}">
        <p14:creationId xmlns:p14="http://schemas.microsoft.com/office/powerpoint/2010/main" val="1230457015"/>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F46F6E9-AC57-E943-B3F9-48D84BC3B81E}"/>
              </a:ext>
            </a:extLst>
          </p:cNvPr>
          <p:cNvGrpSpPr>
            <a:grpSpLocks noChangeAspect="1"/>
          </p:cNvGrpSpPr>
          <p:nvPr userDrawn="1"/>
        </p:nvGrpSpPr>
        <p:grpSpPr>
          <a:xfrm>
            <a:off x="457200" y="1"/>
            <a:ext cx="8686800" cy="4686299"/>
            <a:chOff x="457200" y="0"/>
            <a:chExt cx="8686800" cy="4686299"/>
          </a:xfrm>
        </p:grpSpPr>
        <p:sp>
          <p:nvSpPr>
            <p:cNvPr id="12" name="Graphic 10">
              <a:extLst>
                <a:ext uri="{FF2B5EF4-FFF2-40B4-BE49-F238E27FC236}">
                  <a16:creationId xmlns:a16="http://schemas.microsoft.com/office/drawing/2014/main" id="{62B39B52-ED2F-6346-B138-42ED97C8252A}"/>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2400"/>
            </a:p>
          </p:txBody>
        </p:sp>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287870"/>
              <a:ext cx="2375872" cy="682204"/>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
          <p:nvSpPr>
            <p:cNvPr id="10" name="Rectangle 9">
              <a:extLst>
                <a:ext uri="{FF2B5EF4-FFF2-40B4-BE49-F238E27FC236}">
                  <a16:creationId xmlns:a16="http://schemas.microsoft.com/office/drawing/2014/main" id="{1EB5F568-CE46-E841-9DC7-A80C18C70604}"/>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 name="Title"/>
          <p:cNvSpPr>
            <a:spLocks noGrp="1"/>
          </p:cNvSpPr>
          <p:nvPr userDrawn="1">
            <p:ph type="ctrTitle"/>
          </p:nvPr>
        </p:nvSpPr>
        <p:spPr>
          <a:xfrm>
            <a:off x="833799" y="1618775"/>
            <a:ext cx="7589520" cy="1097280"/>
          </a:xfrm>
        </p:spPr>
        <p:txBody>
          <a:bodyPr bIns="0" anchor="b"/>
          <a:lstStyle>
            <a:lvl1pPr algn="l">
              <a:defRPr sz="3800">
                <a:solidFill>
                  <a:schemeClr val="bg1"/>
                </a:solidFill>
              </a:defRPr>
            </a:lvl1pPr>
          </a:lstStyle>
          <a:p>
            <a:r>
              <a:rPr lang="en-US"/>
              <a:t>Click to edit Master title style</a:t>
            </a:r>
          </a:p>
        </p:txBody>
      </p:sp>
      <p:sp>
        <p:nvSpPr>
          <p:cNvPr id="3" name="Subtitle"/>
          <p:cNvSpPr>
            <a:spLocks noGrp="1"/>
          </p:cNvSpPr>
          <p:nvPr userDrawn="1">
            <p:ph type="subTitle" idx="1"/>
          </p:nvPr>
        </p:nvSpPr>
        <p:spPr>
          <a:xfrm>
            <a:off x="851729" y="2698786"/>
            <a:ext cx="7589520" cy="640080"/>
          </a:xfrm>
        </p:spPr>
        <p:txBody>
          <a:bodyPr/>
          <a:lstStyle>
            <a:lvl1pPr marL="0" indent="0" algn="l">
              <a:spcBef>
                <a:spcPts val="0"/>
              </a:spcBef>
              <a:buNone/>
              <a:defRPr sz="2200">
                <a:solidFill>
                  <a:schemeClr val="bg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51729" y="3441511"/>
            <a:ext cx="5212080" cy="246888"/>
          </a:xfrm>
        </p:spPr>
        <p:txBody>
          <a:bodyPr tIns="0" bIns="0" anchor="b">
            <a:noAutofit/>
          </a:bodyPr>
          <a:lstStyle>
            <a:lvl1pPr marL="0" indent="0">
              <a:lnSpc>
                <a:spcPct val="100000"/>
              </a:lnSpc>
              <a:spcBef>
                <a:spcPts val="0"/>
              </a:spcBef>
              <a:buNone/>
              <a:defRPr sz="1600" b="1">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51729" y="3705858"/>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51729" y="4001331"/>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Tree>
    <p:extLst>
      <p:ext uri="{BB962C8B-B14F-4D97-AF65-F5344CB8AC3E}">
        <p14:creationId xmlns:p14="http://schemas.microsoft.com/office/powerpoint/2010/main" val="3605341182"/>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69"/>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
        <p:nvSpPr>
          <p:cNvPr id="2" name="Title"/>
          <p:cNvSpPr>
            <a:spLocks noGrp="1"/>
          </p:cNvSpPr>
          <p:nvPr userDrawn="1">
            <p:ph type="ctrTitle"/>
          </p:nvPr>
        </p:nvSpPr>
        <p:spPr>
          <a:xfrm>
            <a:off x="342479" y="1618775"/>
            <a:ext cx="7589520" cy="1097280"/>
          </a:xfrm>
        </p:spPr>
        <p:txBody>
          <a:bodyPr bIns="0" anchor="b"/>
          <a:lstStyle>
            <a:lvl1pPr algn="l">
              <a:defRPr sz="3800">
                <a:solidFill>
                  <a:schemeClr val="tx1"/>
                </a:solidFill>
              </a:defRPr>
            </a:lvl1pPr>
          </a:lstStyle>
          <a:p>
            <a:r>
              <a:rPr lang="en-US"/>
              <a:t>Click to edit Master title style</a:t>
            </a:r>
          </a:p>
        </p:txBody>
      </p:sp>
      <p:sp>
        <p:nvSpPr>
          <p:cNvPr id="3" name="Subtitle"/>
          <p:cNvSpPr>
            <a:spLocks noGrp="1"/>
          </p:cNvSpPr>
          <p:nvPr userDrawn="1">
            <p:ph type="subTitle" idx="1"/>
          </p:nvPr>
        </p:nvSpPr>
        <p:spPr>
          <a:xfrm>
            <a:off x="360409" y="2698786"/>
            <a:ext cx="7589520" cy="640080"/>
          </a:xfrm>
        </p:spPr>
        <p:txBody>
          <a:bodyPr/>
          <a:lstStyle>
            <a:lvl1pPr marL="0" indent="0" algn="l">
              <a:spcBef>
                <a:spcPts val="0"/>
              </a:spcBef>
              <a:buNone/>
              <a:defRPr sz="2200">
                <a:solidFill>
                  <a:schemeClr val="tx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360409" y="3441511"/>
            <a:ext cx="5212080" cy="246888"/>
          </a:xfrm>
        </p:spPr>
        <p:txBody>
          <a:bodyPr tIns="0" bIns="0" anchor="b">
            <a:noAutofit/>
          </a:bodyPr>
          <a:lstStyle>
            <a:lvl1pPr marL="0" indent="0">
              <a:lnSpc>
                <a:spcPct val="100000"/>
              </a:lnSpc>
              <a:spcBef>
                <a:spcPts val="0"/>
              </a:spcBef>
              <a:buNone/>
              <a:defRPr sz="1600" b="1">
                <a:solidFill>
                  <a:schemeClr val="tx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360409" y="3705858"/>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360409" y="4001331"/>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
        <p:nvSpPr>
          <p:cNvPr id="13" name="Graphic 10">
            <a:extLst>
              <a:ext uri="{FF2B5EF4-FFF2-40B4-BE49-F238E27FC236}">
                <a16:creationId xmlns:a16="http://schemas.microsoft.com/office/drawing/2014/main" id="{1E2DBFAA-B004-3049-8034-0A4E5755D858}"/>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2400"/>
          </a:p>
        </p:txBody>
      </p:sp>
    </p:spTree>
    <p:extLst>
      <p:ext uri="{BB962C8B-B14F-4D97-AF65-F5344CB8AC3E}">
        <p14:creationId xmlns:p14="http://schemas.microsoft.com/office/powerpoint/2010/main" val="2572925583"/>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1">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2400"/>
          </a:p>
        </p:txBody>
      </p:sp>
      <p:sp>
        <p:nvSpPr>
          <p:cNvPr id="2" name="Title 1"/>
          <p:cNvSpPr>
            <a:spLocks noGrp="1"/>
          </p:cNvSpPr>
          <p:nvPr>
            <p:ph type="title"/>
          </p:nvPr>
        </p:nvSpPr>
        <p:spPr>
          <a:xfrm>
            <a:off x="345911" y="1380393"/>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630950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2">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1"/>
          </a:solidFill>
          <a:ln w="9495" cap="flat">
            <a:noFill/>
            <a:prstDash val="solid"/>
            <a:miter/>
          </a:ln>
        </p:spPr>
        <p:txBody>
          <a:bodyPr rtlCol="0" anchor="ctr"/>
          <a:lstStyle/>
          <a:p>
            <a:endParaRPr lang="en-US" sz="2400"/>
          </a:p>
        </p:txBody>
      </p:sp>
      <p:sp>
        <p:nvSpPr>
          <p:cNvPr id="2" name="Title 1"/>
          <p:cNvSpPr>
            <a:spLocks noGrp="1"/>
          </p:cNvSpPr>
          <p:nvPr>
            <p:ph type="title"/>
          </p:nvPr>
        </p:nvSpPr>
        <p:spPr>
          <a:xfrm>
            <a:off x="345911" y="1380393"/>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8203893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3">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2"/>
          </a:solidFill>
          <a:ln w="9495" cap="flat">
            <a:noFill/>
            <a:prstDash val="solid"/>
            <a:miter/>
          </a:ln>
        </p:spPr>
        <p:txBody>
          <a:bodyPr rtlCol="0" anchor="ctr"/>
          <a:lstStyle/>
          <a:p>
            <a:endParaRPr lang="en-US" sz="2400"/>
          </a:p>
        </p:txBody>
      </p:sp>
      <p:sp>
        <p:nvSpPr>
          <p:cNvPr id="2" name="Title 1"/>
          <p:cNvSpPr>
            <a:spLocks noGrp="1"/>
          </p:cNvSpPr>
          <p:nvPr>
            <p:ph type="title"/>
          </p:nvPr>
        </p:nvSpPr>
        <p:spPr>
          <a:xfrm>
            <a:off x="345911" y="1380393"/>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330571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F46F6E9-AC57-E943-B3F9-48D84BC3B81E}"/>
              </a:ext>
            </a:extLst>
          </p:cNvPr>
          <p:cNvGrpSpPr>
            <a:grpSpLocks noChangeAspect="1"/>
          </p:cNvGrpSpPr>
          <p:nvPr userDrawn="1"/>
        </p:nvGrpSpPr>
        <p:grpSpPr>
          <a:xfrm>
            <a:off x="457200" y="2"/>
            <a:ext cx="8686800" cy="4686299"/>
            <a:chOff x="457200" y="0"/>
            <a:chExt cx="8686800" cy="4686299"/>
          </a:xfrm>
        </p:grpSpPr>
        <p:sp>
          <p:nvSpPr>
            <p:cNvPr id="12" name="Graphic 10">
              <a:extLst>
                <a:ext uri="{FF2B5EF4-FFF2-40B4-BE49-F238E27FC236}">
                  <a16:creationId xmlns:a16="http://schemas.microsoft.com/office/drawing/2014/main" id="{62B39B52-ED2F-6346-B138-42ED97C8252A}"/>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2400"/>
            </a:p>
          </p:txBody>
        </p:sp>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
          <p:nvSpPr>
            <p:cNvPr id="10" name="Rectangle 9">
              <a:extLst>
                <a:ext uri="{FF2B5EF4-FFF2-40B4-BE49-F238E27FC236}">
                  <a16:creationId xmlns:a16="http://schemas.microsoft.com/office/drawing/2014/main" id="{1EB5F568-CE46-E841-9DC7-A80C18C70604}"/>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2" name="Title"/>
          <p:cNvSpPr>
            <a:spLocks noGrp="1"/>
          </p:cNvSpPr>
          <p:nvPr userDrawn="1">
            <p:ph type="ctrTitle"/>
          </p:nvPr>
        </p:nvSpPr>
        <p:spPr>
          <a:xfrm>
            <a:off x="833799" y="1618775"/>
            <a:ext cx="7589520" cy="1097280"/>
          </a:xfrm>
        </p:spPr>
        <p:txBody>
          <a:bodyPr bIns="0" anchor="b"/>
          <a:lstStyle>
            <a:lvl1pPr algn="l">
              <a:defRPr sz="3800">
                <a:solidFill>
                  <a:schemeClr val="bg1"/>
                </a:solidFill>
              </a:defRPr>
            </a:lvl1pPr>
          </a:lstStyle>
          <a:p>
            <a:r>
              <a:rPr lang="en-US"/>
              <a:t>Click to edit Master title style</a:t>
            </a:r>
          </a:p>
        </p:txBody>
      </p:sp>
      <p:sp>
        <p:nvSpPr>
          <p:cNvPr id="3" name="Subtitle"/>
          <p:cNvSpPr>
            <a:spLocks noGrp="1"/>
          </p:cNvSpPr>
          <p:nvPr userDrawn="1">
            <p:ph type="subTitle" idx="1"/>
          </p:nvPr>
        </p:nvSpPr>
        <p:spPr>
          <a:xfrm>
            <a:off x="851729" y="2698786"/>
            <a:ext cx="7589520" cy="640080"/>
          </a:xfrm>
        </p:spPr>
        <p:txBody>
          <a:bodyPr/>
          <a:lstStyle>
            <a:lvl1pPr marL="0" indent="0" algn="l">
              <a:spcBef>
                <a:spcPts val="0"/>
              </a:spcBef>
              <a:buNone/>
              <a:defRPr sz="2200">
                <a:solidFill>
                  <a:schemeClr val="bg1"/>
                </a:solidFill>
              </a:defRPr>
            </a:lvl1pPr>
            <a:lvl2pPr marL="342884" indent="0" algn="ctr">
              <a:buNone/>
              <a:defRPr sz="1500"/>
            </a:lvl2pPr>
            <a:lvl3pPr marL="685766" indent="0" algn="ctr">
              <a:buNone/>
              <a:defRPr sz="1350"/>
            </a:lvl3pPr>
            <a:lvl4pPr marL="1028649"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4"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51729" y="3441511"/>
            <a:ext cx="5212080" cy="246888"/>
          </a:xfrm>
        </p:spPr>
        <p:txBody>
          <a:bodyPr tIns="0" bIns="0" anchor="b">
            <a:noAutofit/>
          </a:bodyPr>
          <a:lstStyle>
            <a:lvl1pPr marL="0" indent="0">
              <a:lnSpc>
                <a:spcPct val="100000"/>
              </a:lnSpc>
              <a:spcBef>
                <a:spcPts val="0"/>
              </a:spcBef>
              <a:buNone/>
              <a:defRPr sz="1600" b="1">
                <a:solidFill>
                  <a:schemeClr val="bg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51729" y="3705858"/>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51729" y="4001331"/>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Tree>
    <p:extLst>
      <p:ext uri="{BB962C8B-B14F-4D97-AF65-F5344CB8AC3E}">
        <p14:creationId xmlns:p14="http://schemas.microsoft.com/office/powerpoint/2010/main" val="2299796609"/>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4">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3"/>
          </a:solidFill>
          <a:ln w="9495" cap="flat">
            <a:noFill/>
            <a:prstDash val="solid"/>
            <a:miter/>
          </a:ln>
        </p:spPr>
        <p:txBody>
          <a:bodyPr rtlCol="0" anchor="ctr"/>
          <a:lstStyle/>
          <a:p>
            <a:endParaRPr lang="en-US" sz="2400"/>
          </a:p>
        </p:txBody>
      </p:sp>
      <p:sp>
        <p:nvSpPr>
          <p:cNvPr id="2" name="Title 1"/>
          <p:cNvSpPr>
            <a:spLocks noGrp="1"/>
          </p:cNvSpPr>
          <p:nvPr>
            <p:ph type="title"/>
          </p:nvPr>
        </p:nvSpPr>
        <p:spPr>
          <a:xfrm>
            <a:off x="345911" y="1380393"/>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8332730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F46F6E9-AC57-E943-B3F9-48D84BC3B81E}"/>
              </a:ext>
            </a:extLst>
          </p:cNvPr>
          <p:cNvGrpSpPr>
            <a:grpSpLocks noChangeAspect="1"/>
          </p:cNvGrpSpPr>
          <p:nvPr userDrawn="1"/>
        </p:nvGrpSpPr>
        <p:grpSpPr>
          <a:xfrm>
            <a:off x="457200" y="1"/>
            <a:ext cx="8686800" cy="4686299"/>
            <a:chOff x="457200" y="0"/>
            <a:chExt cx="8686800" cy="4686299"/>
          </a:xfrm>
        </p:grpSpPr>
        <p:sp>
          <p:nvSpPr>
            <p:cNvPr id="12" name="Graphic 10">
              <a:extLst>
                <a:ext uri="{FF2B5EF4-FFF2-40B4-BE49-F238E27FC236}">
                  <a16:creationId xmlns:a16="http://schemas.microsoft.com/office/drawing/2014/main" id="{62B39B52-ED2F-6346-B138-42ED97C8252A}"/>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1800"/>
            </a:p>
          </p:txBody>
        </p:sp>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1800"/>
            </a:p>
          </p:txBody>
        </p:sp>
        <p:sp>
          <p:nvSpPr>
            <p:cNvPr id="10" name="Rectangle 9">
              <a:extLst>
                <a:ext uri="{FF2B5EF4-FFF2-40B4-BE49-F238E27FC236}">
                  <a16:creationId xmlns:a16="http://schemas.microsoft.com/office/drawing/2014/main" id="{1EB5F568-CE46-E841-9DC7-A80C18C70604}"/>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2" name="Title"/>
          <p:cNvSpPr>
            <a:spLocks noGrp="1"/>
          </p:cNvSpPr>
          <p:nvPr userDrawn="1">
            <p:ph type="ctrTitle"/>
          </p:nvPr>
        </p:nvSpPr>
        <p:spPr>
          <a:xfrm>
            <a:off x="833799" y="1618775"/>
            <a:ext cx="7589520" cy="1097280"/>
          </a:xfrm>
        </p:spPr>
        <p:txBody>
          <a:bodyPr bIns="0" anchor="b"/>
          <a:lstStyle>
            <a:lvl1pPr algn="l">
              <a:defRPr sz="3800">
                <a:solidFill>
                  <a:schemeClr val="bg1"/>
                </a:solidFill>
              </a:defRPr>
            </a:lvl1pPr>
          </a:lstStyle>
          <a:p>
            <a:r>
              <a:rPr lang="en-US"/>
              <a:t>Click to edit Master title style</a:t>
            </a:r>
          </a:p>
        </p:txBody>
      </p:sp>
      <p:sp>
        <p:nvSpPr>
          <p:cNvPr id="3" name="Subtitle"/>
          <p:cNvSpPr>
            <a:spLocks noGrp="1"/>
          </p:cNvSpPr>
          <p:nvPr userDrawn="1">
            <p:ph type="subTitle" idx="1"/>
          </p:nvPr>
        </p:nvSpPr>
        <p:spPr>
          <a:xfrm>
            <a:off x="851729" y="2698786"/>
            <a:ext cx="7589520" cy="640080"/>
          </a:xfrm>
        </p:spPr>
        <p:txBody>
          <a:bodyPr/>
          <a:lstStyle>
            <a:lvl1pPr marL="0" indent="0" algn="l">
              <a:spcBef>
                <a:spcPts val="0"/>
              </a:spcBef>
              <a:buNone/>
              <a:defRPr sz="2200">
                <a:solidFill>
                  <a:schemeClr val="bg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51729" y="3441511"/>
            <a:ext cx="5212080" cy="246888"/>
          </a:xfrm>
        </p:spPr>
        <p:txBody>
          <a:bodyPr tIns="0" bIns="0" anchor="b">
            <a:noAutofit/>
          </a:bodyPr>
          <a:lstStyle>
            <a:lvl1pPr marL="0" indent="0">
              <a:lnSpc>
                <a:spcPct val="100000"/>
              </a:lnSpc>
              <a:spcBef>
                <a:spcPts val="0"/>
              </a:spcBef>
              <a:buNone/>
              <a:defRPr sz="1600" b="1">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51729" y="3705858"/>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51729" y="4001331"/>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Tree>
    <p:extLst>
      <p:ext uri="{BB962C8B-B14F-4D97-AF65-F5344CB8AC3E}">
        <p14:creationId xmlns:p14="http://schemas.microsoft.com/office/powerpoint/2010/main" val="3230150775"/>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69"/>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1800"/>
          </a:p>
        </p:txBody>
      </p:sp>
      <p:sp>
        <p:nvSpPr>
          <p:cNvPr id="2" name="Title"/>
          <p:cNvSpPr>
            <a:spLocks noGrp="1"/>
          </p:cNvSpPr>
          <p:nvPr userDrawn="1">
            <p:ph type="ctrTitle"/>
          </p:nvPr>
        </p:nvSpPr>
        <p:spPr>
          <a:xfrm>
            <a:off x="342479" y="1618775"/>
            <a:ext cx="7589520" cy="1097280"/>
          </a:xfrm>
        </p:spPr>
        <p:txBody>
          <a:bodyPr bIns="0" anchor="b"/>
          <a:lstStyle>
            <a:lvl1pPr algn="l">
              <a:defRPr sz="3800">
                <a:solidFill>
                  <a:schemeClr val="tx1"/>
                </a:solidFill>
              </a:defRPr>
            </a:lvl1pPr>
          </a:lstStyle>
          <a:p>
            <a:r>
              <a:rPr lang="en-US"/>
              <a:t>Click to edit Master title style</a:t>
            </a:r>
          </a:p>
        </p:txBody>
      </p:sp>
      <p:sp>
        <p:nvSpPr>
          <p:cNvPr id="3" name="Subtitle"/>
          <p:cNvSpPr>
            <a:spLocks noGrp="1"/>
          </p:cNvSpPr>
          <p:nvPr userDrawn="1">
            <p:ph type="subTitle" idx="1"/>
          </p:nvPr>
        </p:nvSpPr>
        <p:spPr>
          <a:xfrm>
            <a:off x="360409" y="2698786"/>
            <a:ext cx="7589520" cy="640080"/>
          </a:xfrm>
        </p:spPr>
        <p:txBody>
          <a:bodyPr/>
          <a:lstStyle>
            <a:lvl1pPr marL="0" indent="0" algn="l">
              <a:spcBef>
                <a:spcPts val="0"/>
              </a:spcBef>
              <a:buNone/>
              <a:defRPr sz="2200">
                <a:solidFill>
                  <a:schemeClr val="tx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360409" y="3441511"/>
            <a:ext cx="5212080" cy="246888"/>
          </a:xfrm>
        </p:spPr>
        <p:txBody>
          <a:bodyPr tIns="0" bIns="0" anchor="b">
            <a:noAutofit/>
          </a:bodyPr>
          <a:lstStyle>
            <a:lvl1pPr marL="0" indent="0">
              <a:lnSpc>
                <a:spcPct val="100000"/>
              </a:lnSpc>
              <a:spcBef>
                <a:spcPts val="0"/>
              </a:spcBef>
              <a:buNone/>
              <a:defRPr sz="1600" b="1">
                <a:solidFill>
                  <a:schemeClr val="tx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360409" y="3705858"/>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360409" y="4001331"/>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
        <p:nvSpPr>
          <p:cNvPr id="13" name="Graphic 10">
            <a:extLst>
              <a:ext uri="{FF2B5EF4-FFF2-40B4-BE49-F238E27FC236}">
                <a16:creationId xmlns:a16="http://schemas.microsoft.com/office/drawing/2014/main" id="{1E2DBFAA-B004-3049-8034-0A4E5755D858}"/>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1800"/>
          </a:p>
        </p:txBody>
      </p:sp>
    </p:spTree>
    <p:extLst>
      <p:ext uri="{BB962C8B-B14F-4D97-AF65-F5344CB8AC3E}">
        <p14:creationId xmlns:p14="http://schemas.microsoft.com/office/powerpoint/2010/main" val="3528908921"/>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Section Header 1">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1800"/>
          </a:p>
        </p:txBody>
      </p:sp>
      <p:sp>
        <p:nvSpPr>
          <p:cNvPr id="2" name="Title 1"/>
          <p:cNvSpPr>
            <a:spLocks noGrp="1"/>
          </p:cNvSpPr>
          <p:nvPr>
            <p:ph type="title"/>
          </p:nvPr>
        </p:nvSpPr>
        <p:spPr>
          <a:xfrm>
            <a:off x="345911" y="1380393"/>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1858428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2">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1"/>
          </a:solidFill>
          <a:ln w="9495" cap="flat">
            <a:noFill/>
            <a:prstDash val="solid"/>
            <a:miter/>
          </a:ln>
        </p:spPr>
        <p:txBody>
          <a:bodyPr rtlCol="0" anchor="ctr"/>
          <a:lstStyle/>
          <a:p>
            <a:endParaRPr lang="en-US" sz="1800"/>
          </a:p>
        </p:txBody>
      </p:sp>
      <p:sp>
        <p:nvSpPr>
          <p:cNvPr id="2" name="Title 1"/>
          <p:cNvSpPr>
            <a:spLocks noGrp="1"/>
          </p:cNvSpPr>
          <p:nvPr>
            <p:ph type="title"/>
          </p:nvPr>
        </p:nvSpPr>
        <p:spPr>
          <a:xfrm>
            <a:off x="345911" y="1380393"/>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1597180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3">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2"/>
          </a:solidFill>
          <a:ln w="9495" cap="flat">
            <a:noFill/>
            <a:prstDash val="solid"/>
            <a:miter/>
          </a:ln>
        </p:spPr>
        <p:txBody>
          <a:bodyPr rtlCol="0" anchor="ctr"/>
          <a:lstStyle/>
          <a:p>
            <a:endParaRPr lang="en-US" sz="1800"/>
          </a:p>
        </p:txBody>
      </p:sp>
      <p:sp>
        <p:nvSpPr>
          <p:cNvPr id="2" name="Title 1"/>
          <p:cNvSpPr>
            <a:spLocks noGrp="1"/>
          </p:cNvSpPr>
          <p:nvPr>
            <p:ph type="title"/>
          </p:nvPr>
        </p:nvSpPr>
        <p:spPr>
          <a:xfrm>
            <a:off x="345911" y="1380393"/>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8032365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4">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4"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3"/>
          </a:solidFill>
          <a:ln w="9495" cap="flat">
            <a:noFill/>
            <a:prstDash val="solid"/>
            <a:miter/>
          </a:ln>
        </p:spPr>
        <p:txBody>
          <a:bodyPr rtlCol="0" anchor="ctr"/>
          <a:lstStyle/>
          <a:p>
            <a:endParaRPr lang="en-US" sz="1800"/>
          </a:p>
        </p:txBody>
      </p:sp>
      <p:sp>
        <p:nvSpPr>
          <p:cNvPr id="2" name="Title 1"/>
          <p:cNvSpPr>
            <a:spLocks noGrp="1"/>
          </p:cNvSpPr>
          <p:nvPr>
            <p:ph type="title"/>
          </p:nvPr>
        </p:nvSpPr>
        <p:spPr>
          <a:xfrm>
            <a:off x="345911" y="1380393"/>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5336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a:p>
        </p:txBody>
      </p:sp>
      <p:sp>
        <p:nvSpPr>
          <p:cNvPr id="2" name="Title"/>
          <p:cNvSpPr>
            <a:spLocks noGrp="1"/>
          </p:cNvSpPr>
          <p:nvPr userDrawn="1">
            <p:ph type="ctrTitle"/>
          </p:nvPr>
        </p:nvSpPr>
        <p:spPr>
          <a:xfrm>
            <a:off x="342479" y="1618775"/>
            <a:ext cx="7589520" cy="1097280"/>
          </a:xfrm>
        </p:spPr>
        <p:txBody>
          <a:bodyPr bIns="0" anchor="b"/>
          <a:lstStyle>
            <a:lvl1pPr algn="l">
              <a:defRPr sz="3800">
                <a:solidFill>
                  <a:schemeClr val="tx1"/>
                </a:solidFill>
              </a:defRPr>
            </a:lvl1pPr>
          </a:lstStyle>
          <a:p>
            <a:r>
              <a:rPr lang="en-US"/>
              <a:t>Click to edit Master title style</a:t>
            </a:r>
          </a:p>
        </p:txBody>
      </p:sp>
      <p:sp>
        <p:nvSpPr>
          <p:cNvPr id="3" name="Subtitle"/>
          <p:cNvSpPr>
            <a:spLocks noGrp="1"/>
          </p:cNvSpPr>
          <p:nvPr userDrawn="1">
            <p:ph type="subTitle" idx="1"/>
          </p:nvPr>
        </p:nvSpPr>
        <p:spPr>
          <a:xfrm>
            <a:off x="360409" y="2698786"/>
            <a:ext cx="7589520" cy="640080"/>
          </a:xfrm>
        </p:spPr>
        <p:txBody>
          <a:bodyPr/>
          <a:lstStyle>
            <a:lvl1pPr marL="0" indent="0" algn="l">
              <a:spcBef>
                <a:spcPts val="0"/>
              </a:spcBef>
              <a:buNone/>
              <a:defRPr sz="22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360409" y="3441511"/>
            <a:ext cx="5212080" cy="246888"/>
          </a:xfrm>
        </p:spPr>
        <p:txBody>
          <a:bodyPr tIns="0" bIns="0" anchor="b">
            <a:noAutofit/>
          </a:bodyPr>
          <a:lstStyle>
            <a:lvl1pPr marL="0" indent="0">
              <a:lnSpc>
                <a:spcPct val="100000"/>
              </a:lnSpc>
              <a:spcBef>
                <a:spcPts val="0"/>
              </a:spcBef>
              <a:buNone/>
              <a:defRPr sz="1600" b="1">
                <a:solidFill>
                  <a:schemeClr val="tx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360409" y="3705858"/>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360409" y="4001331"/>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
        <p:nvSpPr>
          <p:cNvPr id="13" name="Graphic 10">
            <a:extLst>
              <a:ext uri="{FF2B5EF4-FFF2-40B4-BE49-F238E27FC236}">
                <a16:creationId xmlns:a16="http://schemas.microsoft.com/office/drawing/2014/main" id="{1E2DBFAA-B004-3049-8034-0A4E5755D858}"/>
              </a:ext>
            </a:extLst>
          </p:cNvPr>
          <p:cNvSpPr>
            <a:spLocks noChangeAspect="1"/>
          </p:cNvSpPr>
          <p:nvPr userDrawn="1"/>
        </p:nvSpPr>
        <p:spPr>
          <a:xfrm>
            <a:off x="5720253"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a:p>
        </p:txBody>
      </p:sp>
    </p:spTree>
    <p:extLst>
      <p:ext uri="{BB962C8B-B14F-4D97-AF65-F5344CB8AC3E}">
        <p14:creationId xmlns:p14="http://schemas.microsoft.com/office/powerpoint/2010/main" val="2572925583"/>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F46F6E9-AC57-E943-B3F9-48D84BC3B81E}"/>
              </a:ext>
            </a:extLst>
          </p:cNvPr>
          <p:cNvGrpSpPr>
            <a:grpSpLocks noChangeAspect="1"/>
          </p:cNvGrpSpPr>
          <p:nvPr userDrawn="1"/>
        </p:nvGrpSpPr>
        <p:grpSpPr>
          <a:xfrm>
            <a:off x="457200" y="0"/>
            <a:ext cx="8686800" cy="4686299"/>
            <a:chOff x="457200" y="0"/>
            <a:chExt cx="8686800" cy="4686299"/>
          </a:xfrm>
        </p:grpSpPr>
        <p:sp>
          <p:nvSpPr>
            <p:cNvPr id="12" name="Graphic 10">
              <a:extLst>
                <a:ext uri="{FF2B5EF4-FFF2-40B4-BE49-F238E27FC236}">
                  <a16:creationId xmlns:a16="http://schemas.microsoft.com/office/drawing/2014/main" id="{62B39B52-ED2F-6346-B138-42ED97C8252A}"/>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a:p>
          </p:txBody>
        </p:sp>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a:p>
          </p:txBody>
        </p:sp>
        <p:sp>
          <p:nvSpPr>
            <p:cNvPr id="10" name="Rectangle 9">
              <a:extLst>
                <a:ext uri="{FF2B5EF4-FFF2-40B4-BE49-F238E27FC236}">
                  <a16:creationId xmlns:a16="http://schemas.microsoft.com/office/drawing/2014/main" id="{1EB5F568-CE46-E841-9DC7-A80C18C70604}"/>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p:cNvSpPr>
            <a:spLocks noGrp="1"/>
          </p:cNvSpPr>
          <p:nvPr userDrawn="1">
            <p:ph type="ctrTitle"/>
          </p:nvPr>
        </p:nvSpPr>
        <p:spPr>
          <a:xfrm>
            <a:off x="833799" y="1618775"/>
            <a:ext cx="7589520" cy="1097280"/>
          </a:xfrm>
        </p:spPr>
        <p:txBody>
          <a:bodyPr bIns="0" anchor="b"/>
          <a:lstStyle>
            <a:lvl1pPr algn="l">
              <a:defRPr sz="3800">
                <a:solidFill>
                  <a:schemeClr val="bg1"/>
                </a:solidFill>
              </a:defRPr>
            </a:lvl1pPr>
          </a:lstStyle>
          <a:p>
            <a:r>
              <a:rPr lang="en-US"/>
              <a:t>Click to edit Master title style</a:t>
            </a:r>
          </a:p>
        </p:txBody>
      </p:sp>
      <p:sp>
        <p:nvSpPr>
          <p:cNvPr id="3" name="Subtitle"/>
          <p:cNvSpPr>
            <a:spLocks noGrp="1"/>
          </p:cNvSpPr>
          <p:nvPr userDrawn="1">
            <p:ph type="subTitle" idx="1"/>
          </p:nvPr>
        </p:nvSpPr>
        <p:spPr>
          <a:xfrm>
            <a:off x="851729" y="2698786"/>
            <a:ext cx="7589520" cy="640080"/>
          </a:xfrm>
        </p:spPr>
        <p:txBody>
          <a:bodyPr/>
          <a:lstStyle>
            <a:lvl1pPr marL="0" indent="0" algn="l">
              <a:spcBef>
                <a:spcPts val="0"/>
              </a:spcBef>
              <a:buNone/>
              <a:defRPr sz="22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51729" y="3441511"/>
            <a:ext cx="5212080" cy="246888"/>
          </a:xfrm>
        </p:spPr>
        <p:txBody>
          <a:bodyPr tIns="0" bIns="0" anchor="b">
            <a:noAutofit/>
          </a:bodyPr>
          <a:lstStyle>
            <a:lvl1pPr marL="0" indent="0">
              <a:lnSpc>
                <a:spcPct val="100000"/>
              </a:lnSpc>
              <a:spcBef>
                <a:spcPts val="0"/>
              </a:spcBef>
              <a:buNone/>
              <a:defRPr sz="1600" b="1">
                <a:solidFill>
                  <a:schemeClr val="bg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51729" y="3705858"/>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51729" y="4001331"/>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Tree>
    <p:extLst>
      <p:ext uri="{BB962C8B-B14F-4D97-AF65-F5344CB8AC3E}">
        <p14:creationId xmlns:p14="http://schemas.microsoft.com/office/powerpoint/2010/main" val="1230457015"/>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1">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3"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a:p>
        </p:txBody>
      </p:sp>
      <p:sp>
        <p:nvSpPr>
          <p:cNvPr id="2" name="Title 1"/>
          <p:cNvSpPr>
            <a:spLocks noGrp="1"/>
          </p:cNvSpPr>
          <p:nvPr>
            <p:ph type="title"/>
          </p:nvPr>
        </p:nvSpPr>
        <p:spPr>
          <a:xfrm>
            <a:off x="345911" y="1380392"/>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2"/>
            <a:ext cx="7498080" cy="1125140"/>
          </a:xfrm>
        </p:spPr>
        <p:txBody>
          <a:bodyPr/>
          <a:lstStyle>
            <a:lvl1pPr marL="0" indent="0">
              <a:spcBef>
                <a:spcPts val="0"/>
              </a:spcBef>
              <a:buNone/>
              <a:defRPr sz="22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630950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70"/>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
        <p:nvSpPr>
          <p:cNvPr id="2" name="Title"/>
          <p:cNvSpPr>
            <a:spLocks noGrp="1"/>
          </p:cNvSpPr>
          <p:nvPr userDrawn="1">
            <p:ph type="ctrTitle"/>
          </p:nvPr>
        </p:nvSpPr>
        <p:spPr>
          <a:xfrm>
            <a:off x="342479" y="1618775"/>
            <a:ext cx="7589520" cy="1097280"/>
          </a:xfrm>
        </p:spPr>
        <p:txBody>
          <a:bodyPr bIns="0" anchor="b"/>
          <a:lstStyle>
            <a:lvl1pPr algn="l">
              <a:defRPr sz="3800">
                <a:solidFill>
                  <a:schemeClr val="tx1"/>
                </a:solidFill>
              </a:defRPr>
            </a:lvl1pPr>
          </a:lstStyle>
          <a:p>
            <a:r>
              <a:rPr lang="en-US"/>
              <a:t>Click to edit Master title style</a:t>
            </a:r>
          </a:p>
        </p:txBody>
      </p:sp>
      <p:sp>
        <p:nvSpPr>
          <p:cNvPr id="3" name="Subtitle"/>
          <p:cNvSpPr>
            <a:spLocks noGrp="1"/>
          </p:cNvSpPr>
          <p:nvPr userDrawn="1">
            <p:ph type="subTitle" idx="1"/>
          </p:nvPr>
        </p:nvSpPr>
        <p:spPr>
          <a:xfrm>
            <a:off x="360409" y="2698786"/>
            <a:ext cx="7589520" cy="640080"/>
          </a:xfrm>
        </p:spPr>
        <p:txBody>
          <a:bodyPr/>
          <a:lstStyle>
            <a:lvl1pPr marL="0" indent="0" algn="l">
              <a:spcBef>
                <a:spcPts val="0"/>
              </a:spcBef>
              <a:buNone/>
              <a:defRPr sz="2200">
                <a:solidFill>
                  <a:schemeClr val="tx1"/>
                </a:solidFill>
              </a:defRPr>
            </a:lvl1pPr>
            <a:lvl2pPr marL="342884" indent="0" algn="ctr">
              <a:buNone/>
              <a:defRPr sz="1500"/>
            </a:lvl2pPr>
            <a:lvl3pPr marL="685766" indent="0" algn="ctr">
              <a:buNone/>
              <a:defRPr sz="1350"/>
            </a:lvl3pPr>
            <a:lvl4pPr marL="1028649"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4"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360409" y="3441511"/>
            <a:ext cx="5212080" cy="246888"/>
          </a:xfrm>
        </p:spPr>
        <p:txBody>
          <a:bodyPr tIns="0" bIns="0" anchor="b">
            <a:noAutofit/>
          </a:bodyPr>
          <a:lstStyle>
            <a:lvl1pPr marL="0" indent="0">
              <a:lnSpc>
                <a:spcPct val="100000"/>
              </a:lnSpc>
              <a:spcBef>
                <a:spcPts val="0"/>
              </a:spcBef>
              <a:buNone/>
              <a:defRPr sz="1600" b="1">
                <a:solidFill>
                  <a:schemeClr val="tx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360409" y="3705858"/>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360409" y="4001331"/>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
        <p:nvSpPr>
          <p:cNvPr id="13" name="Graphic 10">
            <a:extLst>
              <a:ext uri="{FF2B5EF4-FFF2-40B4-BE49-F238E27FC236}">
                <a16:creationId xmlns:a16="http://schemas.microsoft.com/office/drawing/2014/main" id="{1E2DBFAA-B004-3049-8034-0A4E5755D858}"/>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2400"/>
          </a:p>
        </p:txBody>
      </p:sp>
    </p:spTree>
    <p:extLst>
      <p:ext uri="{BB962C8B-B14F-4D97-AF65-F5344CB8AC3E}">
        <p14:creationId xmlns:p14="http://schemas.microsoft.com/office/powerpoint/2010/main" val="1064498187"/>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2">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3"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1"/>
          </a:solidFill>
          <a:ln w="9495" cap="flat">
            <a:noFill/>
            <a:prstDash val="solid"/>
            <a:miter/>
          </a:ln>
        </p:spPr>
        <p:txBody>
          <a:bodyPr rtlCol="0" anchor="ctr"/>
          <a:lstStyle/>
          <a:p>
            <a:endParaRPr lang="en-US"/>
          </a:p>
        </p:txBody>
      </p:sp>
      <p:sp>
        <p:nvSpPr>
          <p:cNvPr id="2" name="Title 1"/>
          <p:cNvSpPr>
            <a:spLocks noGrp="1"/>
          </p:cNvSpPr>
          <p:nvPr>
            <p:ph type="title"/>
          </p:nvPr>
        </p:nvSpPr>
        <p:spPr>
          <a:xfrm>
            <a:off x="345911" y="1380392"/>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2"/>
            <a:ext cx="7498080" cy="1125140"/>
          </a:xfrm>
        </p:spPr>
        <p:txBody>
          <a:bodyPr/>
          <a:lstStyle>
            <a:lvl1pPr marL="0" indent="0">
              <a:spcBef>
                <a:spcPts val="0"/>
              </a:spcBef>
              <a:buNone/>
              <a:defRPr sz="22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8203893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3">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3"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2"/>
          </a:solidFill>
          <a:ln w="9495" cap="flat">
            <a:noFill/>
            <a:prstDash val="solid"/>
            <a:miter/>
          </a:ln>
        </p:spPr>
        <p:txBody>
          <a:bodyPr rtlCol="0" anchor="ctr"/>
          <a:lstStyle/>
          <a:p>
            <a:endParaRPr lang="en-US"/>
          </a:p>
        </p:txBody>
      </p:sp>
      <p:sp>
        <p:nvSpPr>
          <p:cNvPr id="2" name="Title 1"/>
          <p:cNvSpPr>
            <a:spLocks noGrp="1"/>
          </p:cNvSpPr>
          <p:nvPr>
            <p:ph type="title"/>
          </p:nvPr>
        </p:nvSpPr>
        <p:spPr>
          <a:xfrm>
            <a:off x="345911" y="1380392"/>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2"/>
            <a:ext cx="7498080" cy="1125140"/>
          </a:xfrm>
        </p:spPr>
        <p:txBody>
          <a:bodyPr/>
          <a:lstStyle>
            <a:lvl1pPr marL="0" indent="0">
              <a:spcBef>
                <a:spcPts val="0"/>
              </a:spcBef>
              <a:buNone/>
              <a:defRPr sz="22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33057173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4">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3"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3"/>
          </a:solidFill>
          <a:ln w="9495" cap="flat">
            <a:noFill/>
            <a:prstDash val="solid"/>
            <a:miter/>
          </a:ln>
        </p:spPr>
        <p:txBody>
          <a:bodyPr rtlCol="0" anchor="ctr"/>
          <a:lstStyle/>
          <a:p>
            <a:endParaRPr lang="en-US"/>
          </a:p>
        </p:txBody>
      </p:sp>
      <p:sp>
        <p:nvSpPr>
          <p:cNvPr id="2" name="Title 1"/>
          <p:cNvSpPr>
            <a:spLocks noGrp="1"/>
          </p:cNvSpPr>
          <p:nvPr>
            <p:ph type="title"/>
          </p:nvPr>
        </p:nvSpPr>
        <p:spPr>
          <a:xfrm>
            <a:off x="345911" y="1380392"/>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2"/>
            <a:ext cx="7498080" cy="1125140"/>
          </a:xfrm>
        </p:spPr>
        <p:txBody>
          <a:bodyPr/>
          <a:lstStyle>
            <a:lvl1pPr marL="0" indent="0">
              <a:spcBef>
                <a:spcPts val="0"/>
              </a:spcBef>
              <a:buNone/>
              <a:defRPr sz="22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83327306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46606" y="273844"/>
            <a:ext cx="8458200" cy="822960"/>
          </a:xfrm>
        </p:spPr>
        <p:txBody>
          <a:bodyPr anchor="t"/>
          <a:lstStyle/>
          <a:p>
            <a:r>
              <a:rPr lang="en-US"/>
              <a:t>Click to edit Master title style</a:t>
            </a:r>
          </a:p>
        </p:txBody>
      </p:sp>
      <p:sp>
        <p:nvSpPr>
          <p:cNvPr id="5" name="Text Placeholder 4">
            <a:extLst>
              <a:ext uri="{FF2B5EF4-FFF2-40B4-BE49-F238E27FC236}">
                <a16:creationId xmlns:a16="http://schemas.microsoft.com/office/drawing/2014/main" id="{E7B2497F-7802-1B4E-9387-60E808C0AFCB}"/>
              </a:ext>
            </a:extLst>
          </p:cNvPr>
          <p:cNvSpPr>
            <a:spLocks noGrp="1"/>
          </p:cNvSpPr>
          <p:nvPr>
            <p:ph type="body" sz="quarter" idx="10"/>
          </p:nvPr>
        </p:nvSpPr>
        <p:spPr>
          <a:xfrm>
            <a:off x="346606" y="1318220"/>
            <a:ext cx="8458200" cy="3291840"/>
          </a:xfrm>
        </p:spPr>
        <p:txBody>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11608635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ullet Heavy">
    <p:spTree>
      <p:nvGrpSpPr>
        <p:cNvPr id="1" name=""/>
        <p:cNvGrpSpPr/>
        <p:nvPr/>
      </p:nvGrpSpPr>
      <p:grpSpPr>
        <a:xfrm>
          <a:off x="0" y="0"/>
          <a:ext cx="0" cy="0"/>
          <a:chOff x="0" y="0"/>
          <a:chExt cx="0" cy="0"/>
        </a:xfrm>
      </p:grpSpPr>
      <p:sp>
        <p:nvSpPr>
          <p:cNvPr id="2" name="Title 1"/>
          <p:cNvSpPr>
            <a:spLocks noGrp="1"/>
          </p:cNvSpPr>
          <p:nvPr>
            <p:ph type="title"/>
          </p:nvPr>
        </p:nvSpPr>
        <p:spPr>
          <a:xfrm>
            <a:off x="346606" y="273844"/>
            <a:ext cx="8458200" cy="822960"/>
          </a:xfrm>
        </p:spPr>
        <p:txBody>
          <a:bodyPr/>
          <a:lstStyle/>
          <a:p>
            <a:r>
              <a:rPr lang="en-US"/>
              <a:t>Click to edit Master title style</a:t>
            </a:r>
          </a:p>
        </p:txBody>
      </p:sp>
      <p:sp>
        <p:nvSpPr>
          <p:cNvPr id="6" name="Text Placeholder 5">
            <a:extLst>
              <a:ext uri="{FF2B5EF4-FFF2-40B4-BE49-F238E27FC236}">
                <a16:creationId xmlns:a16="http://schemas.microsoft.com/office/drawing/2014/main" id="{21D1EB60-9BFA-7540-B301-64B359F8F42A}"/>
              </a:ext>
            </a:extLst>
          </p:cNvPr>
          <p:cNvSpPr>
            <a:spLocks noGrp="1"/>
          </p:cNvSpPr>
          <p:nvPr>
            <p:ph type="body" sz="quarter" idx="10"/>
          </p:nvPr>
        </p:nvSpPr>
        <p:spPr>
          <a:xfrm>
            <a:off x="346606" y="1318220"/>
            <a:ext cx="4114800" cy="3291840"/>
          </a:xfrm>
        </p:spPr>
        <p:txBody>
          <a:bodyPr/>
          <a:lstStyle/>
          <a:p>
            <a:pPr lvl="0"/>
            <a:r>
              <a:rPr lang="en-US"/>
              <a:t>Click to edit Master text styles</a:t>
            </a:r>
          </a:p>
          <a:p>
            <a:pPr lvl="1"/>
            <a:r>
              <a:rPr lang="en-US"/>
              <a:t>Second level</a:t>
            </a:r>
          </a:p>
          <a:p>
            <a:pPr lvl="2"/>
            <a:r>
              <a:rPr lang="en-US"/>
              <a:t>Third level</a:t>
            </a:r>
          </a:p>
        </p:txBody>
      </p:sp>
      <p:sp>
        <p:nvSpPr>
          <p:cNvPr id="9" name="Text Placeholder 8">
            <a:extLst>
              <a:ext uri="{FF2B5EF4-FFF2-40B4-BE49-F238E27FC236}">
                <a16:creationId xmlns:a16="http://schemas.microsoft.com/office/drawing/2014/main" id="{A7834CD1-3941-2C47-BAC4-59E8E0631CFD}"/>
              </a:ext>
            </a:extLst>
          </p:cNvPr>
          <p:cNvSpPr>
            <a:spLocks noGrp="1"/>
          </p:cNvSpPr>
          <p:nvPr>
            <p:ph type="body" sz="quarter" idx="11"/>
          </p:nvPr>
        </p:nvSpPr>
        <p:spPr>
          <a:xfrm>
            <a:off x="4690006" y="1318220"/>
            <a:ext cx="4114800" cy="3291840"/>
          </a:xfrm>
        </p:spPr>
        <p:txBody>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87484569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ullet Left">
    <p:spTree>
      <p:nvGrpSpPr>
        <p:cNvPr id="1" name=""/>
        <p:cNvGrpSpPr/>
        <p:nvPr/>
      </p:nvGrpSpPr>
      <p:grpSpPr>
        <a:xfrm>
          <a:off x="0" y="0"/>
          <a:ext cx="0" cy="0"/>
          <a:chOff x="0" y="0"/>
          <a:chExt cx="0" cy="0"/>
        </a:xfrm>
      </p:grpSpPr>
      <p:sp>
        <p:nvSpPr>
          <p:cNvPr id="2" name="Title 1"/>
          <p:cNvSpPr>
            <a:spLocks noGrp="1"/>
          </p:cNvSpPr>
          <p:nvPr>
            <p:ph type="title"/>
          </p:nvPr>
        </p:nvSpPr>
        <p:spPr>
          <a:xfrm>
            <a:off x="346606" y="273844"/>
            <a:ext cx="8458200" cy="822960"/>
          </a:xfrm>
        </p:spPr>
        <p:txBody>
          <a:bodyPr/>
          <a:lstStyle/>
          <a:p>
            <a:r>
              <a:rPr lang="en-US"/>
              <a:t>Click to edit Master title style</a:t>
            </a:r>
          </a:p>
        </p:txBody>
      </p:sp>
      <p:sp>
        <p:nvSpPr>
          <p:cNvPr id="6" name="Text Placeholder 5">
            <a:extLst>
              <a:ext uri="{FF2B5EF4-FFF2-40B4-BE49-F238E27FC236}">
                <a16:creationId xmlns:a16="http://schemas.microsoft.com/office/drawing/2014/main" id="{21D1EB60-9BFA-7540-B301-64B359F8F42A}"/>
              </a:ext>
            </a:extLst>
          </p:cNvPr>
          <p:cNvSpPr>
            <a:spLocks noGrp="1"/>
          </p:cNvSpPr>
          <p:nvPr>
            <p:ph type="body" sz="quarter" idx="10"/>
          </p:nvPr>
        </p:nvSpPr>
        <p:spPr>
          <a:xfrm>
            <a:off x="346606" y="1318220"/>
            <a:ext cx="4114800" cy="3291840"/>
          </a:xfrm>
        </p:spPr>
        <p:txBody>
          <a:body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60041043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alf Page Bullet and Right Photo">
    <p:spTree>
      <p:nvGrpSpPr>
        <p:cNvPr id="1" name=""/>
        <p:cNvGrpSpPr/>
        <p:nvPr/>
      </p:nvGrpSpPr>
      <p:grpSpPr>
        <a:xfrm>
          <a:off x="0" y="0"/>
          <a:ext cx="0" cy="0"/>
          <a:chOff x="0" y="0"/>
          <a:chExt cx="0" cy="0"/>
        </a:xfrm>
      </p:grpSpPr>
      <p:sp>
        <p:nvSpPr>
          <p:cNvPr id="2" name="Title 1"/>
          <p:cNvSpPr>
            <a:spLocks noGrp="1"/>
          </p:cNvSpPr>
          <p:nvPr>
            <p:ph type="title"/>
          </p:nvPr>
        </p:nvSpPr>
        <p:spPr>
          <a:xfrm>
            <a:off x="346606" y="273844"/>
            <a:ext cx="4023360" cy="822960"/>
          </a:xfrm>
        </p:spPr>
        <p:txBody>
          <a:bodyPr/>
          <a:lstStyle/>
          <a:p>
            <a:r>
              <a:rPr lang="en-US"/>
              <a:t>Click to edit Master title style</a:t>
            </a:r>
          </a:p>
        </p:txBody>
      </p:sp>
      <p:sp>
        <p:nvSpPr>
          <p:cNvPr id="6" name="Text Placeholder 5">
            <a:extLst>
              <a:ext uri="{FF2B5EF4-FFF2-40B4-BE49-F238E27FC236}">
                <a16:creationId xmlns:a16="http://schemas.microsoft.com/office/drawing/2014/main" id="{21D1EB60-9BFA-7540-B301-64B359F8F42A}"/>
              </a:ext>
            </a:extLst>
          </p:cNvPr>
          <p:cNvSpPr>
            <a:spLocks noGrp="1"/>
          </p:cNvSpPr>
          <p:nvPr>
            <p:ph type="body" sz="quarter" idx="10"/>
          </p:nvPr>
        </p:nvSpPr>
        <p:spPr>
          <a:xfrm>
            <a:off x="346606" y="1318220"/>
            <a:ext cx="4023360" cy="3291840"/>
          </a:xfrm>
        </p:spPr>
        <p:txBody>
          <a:bodyPr/>
          <a:lstStyle/>
          <a:p>
            <a:pPr lvl="0"/>
            <a:r>
              <a:rPr lang="en-US"/>
              <a:t>Click to edit Master text styles</a:t>
            </a:r>
          </a:p>
          <a:p>
            <a:pPr lvl="1"/>
            <a:r>
              <a:rPr lang="en-US"/>
              <a:t>Second level</a:t>
            </a:r>
          </a:p>
          <a:p>
            <a:pPr lvl="2"/>
            <a:r>
              <a:rPr lang="en-US"/>
              <a:t>Third level</a:t>
            </a:r>
          </a:p>
        </p:txBody>
      </p:sp>
      <p:sp>
        <p:nvSpPr>
          <p:cNvPr id="4" name="Picture Placeholder 3">
            <a:extLst>
              <a:ext uri="{FF2B5EF4-FFF2-40B4-BE49-F238E27FC236}">
                <a16:creationId xmlns:a16="http://schemas.microsoft.com/office/drawing/2014/main" id="{CF8D52AB-742E-E24C-85E7-E93487455F29}"/>
              </a:ext>
            </a:extLst>
          </p:cNvPr>
          <p:cNvSpPr>
            <a:spLocks noGrp="1"/>
          </p:cNvSpPr>
          <p:nvPr>
            <p:ph type="pic" sz="quarter" idx="11"/>
          </p:nvPr>
        </p:nvSpPr>
        <p:spPr>
          <a:xfrm>
            <a:off x="4572000" y="0"/>
            <a:ext cx="4572000" cy="5143500"/>
          </a:xfrm>
        </p:spPr>
        <p:txBody>
          <a:bodyPr anchor="t"/>
          <a:lstStyle>
            <a:lvl1pPr marL="0" indent="0" algn="ctr">
              <a:buNone/>
              <a:defRPr/>
            </a:lvl1pPr>
          </a:lstStyle>
          <a:p>
            <a:endParaRPr lang="en-US"/>
          </a:p>
        </p:txBody>
      </p:sp>
    </p:spTree>
    <p:extLst>
      <p:ext uri="{BB962C8B-B14F-4D97-AF65-F5344CB8AC3E}">
        <p14:creationId xmlns:p14="http://schemas.microsoft.com/office/powerpoint/2010/main" val="93553967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068945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5">
            <a:extLst>
              <a:ext uri="{FF2B5EF4-FFF2-40B4-BE49-F238E27FC236}">
                <a16:creationId xmlns:a16="http://schemas.microsoft.com/office/drawing/2014/main" id="{4F6F9A79-A806-0741-A8FC-5E9592E5C5DD}"/>
              </a:ext>
            </a:extLst>
          </p:cNvPr>
          <p:cNvSpPr>
            <a:spLocks noGrp="1"/>
          </p:cNvSpPr>
          <p:nvPr>
            <p:ph type="tbl" sz="quarter" idx="12"/>
          </p:nvPr>
        </p:nvSpPr>
        <p:spPr>
          <a:xfrm>
            <a:off x="466344" y="1312976"/>
            <a:ext cx="8211312" cy="3200400"/>
          </a:xfrm>
        </p:spPr>
        <p:txBody>
          <a:bodyPr/>
          <a:lstStyle>
            <a:lvl1pPr marL="0" indent="0" algn="ctr">
              <a:buNone/>
              <a:defRPr/>
            </a:lvl1pPr>
          </a:lstStyle>
          <a:p>
            <a:endParaRPr lang="en-US"/>
          </a:p>
        </p:txBody>
      </p:sp>
    </p:spTree>
    <p:extLst>
      <p:ext uri="{BB962C8B-B14F-4D97-AF65-F5344CB8AC3E}">
        <p14:creationId xmlns:p14="http://schemas.microsoft.com/office/powerpoint/2010/main" val="145785473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hart Placeholder 5">
            <a:extLst>
              <a:ext uri="{FF2B5EF4-FFF2-40B4-BE49-F238E27FC236}">
                <a16:creationId xmlns:a16="http://schemas.microsoft.com/office/drawing/2014/main" id="{DABB78EB-2635-4345-8670-446F3A11F9D8}"/>
              </a:ext>
            </a:extLst>
          </p:cNvPr>
          <p:cNvSpPr>
            <a:spLocks noGrp="1"/>
          </p:cNvSpPr>
          <p:nvPr>
            <p:ph type="chart" sz="quarter" idx="12"/>
          </p:nvPr>
        </p:nvSpPr>
        <p:spPr>
          <a:xfrm>
            <a:off x="365760" y="1233466"/>
            <a:ext cx="8412480" cy="3017520"/>
          </a:xfrm>
        </p:spPr>
        <p:txBody>
          <a:bodyPr/>
          <a:lstStyle>
            <a:lvl1pPr marL="0" indent="0" algn="ctr">
              <a:buFontTx/>
              <a:buNone/>
              <a:defRPr/>
            </a:lvl1pPr>
          </a:lstStyle>
          <a:p>
            <a:endParaRPr lang="en-US"/>
          </a:p>
        </p:txBody>
      </p:sp>
    </p:spTree>
    <p:extLst>
      <p:ext uri="{BB962C8B-B14F-4D97-AF65-F5344CB8AC3E}">
        <p14:creationId xmlns:p14="http://schemas.microsoft.com/office/powerpoint/2010/main" val="3292363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1">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2400"/>
          </a:p>
        </p:txBody>
      </p:sp>
      <p:sp>
        <p:nvSpPr>
          <p:cNvPr id="2" name="Title 1"/>
          <p:cNvSpPr>
            <a:spLocks noGrp="1"/>
          </p:cNvSpPr>
          <p:nvPr>
            <p:ph type="title"/>
          </p:nvPr>
        </p:nvSpPr>
        <p:spPr>
          <a:xfrm>
            <a:off x="345911" y="1380394"/>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69191599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ull Bleed Photo">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F0EC6CE-359D-5042-BA0D-358915384604}"/>
              </a:ext>
            </a:extLst>
          </p:cNvPr>
          <p:cNvSpPr>
            <a:spLocks noGrp="1"/>
          </p:cNvSpPr>
          <p:nvPr>
            <p:ph type="pic" sz="quarter" idx="10"/>
          </p:nvPr>
        </p:nvSpPr>
        <p:spPr>
          <a:xfrm>
            <a:off x="0" y="0"/>
            <a:ext cx="9144000" cy="5143500"/>
          </a:xfrm>
        </p:spPr>
        <p:txBody>
          <a:bodyPr/>
          <a:lstStyle>
            <a:lvl1pPr marL="0" indent="0" algn="ctr">
              <a:buNone/>
              <a:defRPr/>
            </a:lvl1pPr>
          </a:lstStyle>
          <a:p>
            <a:endParaRPr lang="en-US"/>
          </a:p>
        </p:txBody>
      </p:sp>
    </p:spTree>
    <p:extLst>
      <p:ext uri="{BB962C8B-B14F-4D97-AF65-F5344CB8AC3E}">
        <p14:creationId xmlns:p14="http://schemas.microsoft.com/office/powerpoint/2010/main" val="71083551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142425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9ECAE-9FE8-47A9-93D9-15AEB4F9E7A7}"/>
              </a:ext>
            </a:extLst>
          </p:cNvPr>
          <p:cNvSpPr>
            <a:spLocks noGrp="1"/>
          </p:cNvSpPr>
          <p:nvPr>
            <p:ph type="title" hasCustomPrompt="1"/>
          </p:nvPr>
        </p:nvSpPr>
        <p:spPr>
          <a:xfrm>
            <a:off x="346606" y="378343"/>
            <a:ext cx="7955280" cy="2926080"/>
          </a:xfrm>
        </p:spPr>
        <p:txBody>
          <a:bodyPr anchor="b"/>
          <a:lstStyle>
            <a:lvl1pPr marL="164584" indent="-457178">
              <a:defRPr sz="4000">
                <a:solidFill>
                  <a:schemeClr val="tx1"/>
                </a:solidFill>
              </a:defRPr>
            </a:lvl1pPr>
          </a:lstStyle>
          <a:p>
            <a:r>
              <a:rPr lang="en-US"/>
              <a:t>“Click to edit Master title style</a:t>
            </a:r>
          </a:p>
        </p:txBody>
      </p:sp>
      <p:sp>
        <p:nvSpPr>
          <p:cNvPr id="4" name="Text Placeholder 2">
            <a:extLst>
              <a:ext uri="{FF2B5EF4-FFF2-40B4-BE49-F238E27FC236}">
                <a16:creationId xmlns:a16="http://schemas.microsoft.com/office/drawing/2014/main" id="{BB8800C4-D933-CC49-A5F5-E98A1DB034C5}"/>
              </a:ext>
            </a:extLst>
          </p:cNvPr>
          <p:cNvSpPr>
            <a:spLocks noGrp="1"/>
          </p:cNvSpPr>
          <p:nvPr>
            <p:ph type="body" idx="1"/>
          </p:nvPr>
        </p:nvSpPr>
        <p:spPr>
          <a:xfrm>
            <a:off x="525525" y="3453761"/>
            <a:ext cx="7772400" cy="640080"/>
          </a:xfrm>
        </p:spPr>
        <p:txBody>
          <a:bodyPr/>
          <a:lstStyle>
            <a:lvl1pPr marL="0" indent="0">
              <a:spcBef>
                <a:spcPts val="0"/>
              </a:spcBef>
              <a:buNone/>
              <a:defRPr sz="1800" b="1">
                <a:solidFill>
                  <a:schemeClr val="tx1"/>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12108239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9ECAE-9FE8-47A9-93D9-15AEB4F9E7A7}"/>
              </a:ext>
            </a:extLst>
          </p:cNvPr>
          <p:cNvSpPr>
            <a:spLocks noGrp="1"/>
          </p:cNvSpPr>
          <p:nvPr>
            <p:ph type="title" hasCustomPrompt="1"/>
          </p:nvPr>
        </p:nvSpPr>
        <p:spPr>
          <a:xfrm>
            <a:off x="346606" y="378343"/>
            <a:ext cx="7955280" cy="2926080"/>
          </a:xfrm>
        </p:spPr>
        <p:txBody>
          <a:bodyPr anchor="b"/>
          <a:lstStyle>
            <a:lvl1pPr marL="164588" indent="-457189">
              <a:defRPr sz="4000">
                <a:solidFill>
                  <a:schemeClr val="tx1"/>
                </a:solidFill>
              </a:defRPr>
            </a:lvl1pPr>
          </a:lstStyle>
          <a:p>
            <a:r>
              <a:rPr lang="en-US"/>
              <a:t>“Click to edit Master title style</a:t>
            </a:r>
          </a:p>
        </p:txBody>
      </p:sp>
      <p:sp>
        <p:nvSpPr>
          <p:cNvPr id="4" name="Text Placeholder 2">
            <a:extLst>
              <a:ext uri="{FF2B5EF4-FFF2-40B4-BE49-F238E27FC236}">
                <a16:creationId xmlns:a16="http://schemas.microsoft.com/office/drawing/2014/main" id="{BB8800C4-D933-CC49-A5F5-E98A1DB034C5}"/>
              </a:ext>
            </a:extLst>
          </p:cNvPr>
          <p:cNvSpPr>
            <a:spLocks noGrp="1"/>
          </p:cNvSpPr>
          <p:nvPr>
            <p:ph type="body" idx="1"/>
          </p:nvPr>
        </p:nvSpPr>
        <p:spPr>
          <a:xfrm>
            <a:off x="525525" y="3453761"/>
            <a:ext cx="7772400" cy="640080"/>
          </a:xfrm>
        </p:spPr>
        <p:txBody>
          <a:bodyPr/>
          <a:lstStyle>
            <a:lvl1pPr marL="0" indent="0">
              <a:spcBef>
                <a:spcPts val="0"/>
              </a:spcBef>
              <a:buNone/>
              <a:defRPr sz="1800" b="1">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12745713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QandA">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8F9DE04-7BA5-814E-A082-C850894550BF}"/>
              </a:ext>
            </a:extLst>
          </p:cNvPr>
          <p:cNvGrpSpPr/>
          <p:nvPr userDrawn="1"/>
        </p:nvGrpSpPr>
        <p:grpSpPr>
          <a:xfrm>
            <a:off x="-3203" y="2286"/>
            <a:ext cx="9150409" cy="5138928"/>
            <a:chOff x="-3204" y="2286"/>
            <a:chExt cx="9150409" cy="5138928"/>
          </a:xfrm>
        </p:grpSpPr>
        <p:sp>
          <p:nvSpPr>
            <p:cNvPr id="8" name="Graphic 14">
              <a:extLst>
                <a:ext uri="{FF2B5EF4-FFF2-40B4-BE49-F238E27FC236}">
                  <a16:creationId xmlns:a16="http://schemas.microsoft.com/office/drawing/2014/main" id="{74FDEE15-F83F-6245-8CCA-1D416E5A6196}"/>
                </a:ext>
              </a:extLst>
            </p:cNvPr>
            <p:cNvSpPr>
              <a:spLocks noChangeAspect="1"/>
            </p:cNvSpPr>
            <p:nvPr userDrawn="1"/>
          </p:nvSpPr>
          <p:spPr>
            <a:xfrm>
              <a:off x="-3204" y="2286"/>
              <a:ext cx="9150409" cy="5138928"/>
            </a:xfrm>
            <a:custGeom>
              <a:avLst/>
              <a:gdLst>
                <a:gd name="connsiteX0" fmla="*/ 1534859 w 6858380"/>
                <a:gd name="connsiteY0" fmla="*/ 3492365 h 3851710"/>
                <a:gd name="connsiteX1" fmla="*/ 1174814 w 6858380"/>
                <a:gd name="connsiteY1" fmla="*/ 3851521 h 3851710"/>
                <a:gd name="connsiteX2" fmla="*/ 1154621 w 6858380"/>
                <a:gd name="connsiteY2" fmla="*/ 3851521 h 3851710"/>
                <a:gd name="connsiteX3" fmla="*/ 1514666 w 6858380"/>
                <a:gd name="connsiteY3" fmla="*/ 3492365 h 3851710"/>
                <a:gd name="connsiteX4" fmla="*/ 1976533 w 6858380"/>
                <a:gd name="connsiteY4" fmla="*/ 3492365 h 3851710"/>
                <a:gd name="connsiteX5" fmla="*/ 1860995 w 6858380"/>
                <a:gd name="connsiteY5" fmla="*/ 3607618 h 3851710"/>
                <a:gd name="connsiteX6" fmla="*/ 1621060 w 6858380"/>
                <a:gd name="connsiteY6" fmla="*/ 3607618 h 3851710"/>
                <a:gd name="connsiteX7" fmla="*/ 1621060 w 6858380"/>
                <a:gd name="connsiteY7" fmla="*/ 3492365 h 3851710"/>
                <a:gd name="connsiteX8" fmla="*/ 1606772 w 6858380"/>
                <a:gd name="connsiteY8" fmla="*/ 3492365 h 3851710"/>
                <a:gd name="connsiteX9" fmla="*/ 1606772 w 6858380"/>
                <a:gd name="connsiteY9" fmla="*/ 3607618 h 3851710"/>
                <a:gd name="connsiteX10" fmla="*/ 1606106 w 6858380"/>
                <a:gd name="connsiteY10" fmla="*/ 3607618 h 3851710"/>
                <a:gd name="connsiteX11" fmla="*/ 1606106 w 6858380"/>
                <a:gd name="connsiteY11" fmla="*/ 3851521 h 3851710"/>
                <a:gd name="connsiteX12" fmla="*/ 1621060 w 6858380"/>
                <a:gd name="connsiteY12" fmla="*/ 3851521 h 3851710"/>
                <a:gd name="connsiteX13" fmla="*/ 1621060 w 6858380"/>
                <a:gd name="connsiteY13" fmla="*/ 3847340 h 3851710"/>
                <a:gd name="connsiteX14" fmla="*/ 1855184 w 6858380"/>
                <a:gd name="connsiteY14" fmla="*/ 3613794 h 3851710"/>
                <a:gd name="connsiteX15" fmla="*/ 1855184 w 6858380"/>
                <a:gd name="connsiteY15" fmla="*/ 3851331 h 3851710"/>
                <a:gd name="connsiteX16" fmla="*/ 1869472 w 6858380"/>
                <a:gd name="connsiteY16" fmla="*/ 3851331 h 3851710"/>
                <a:gd name="connsiteX17" fmla="*/ 1869472 w 6858380"/>
                <a:gd name="connsiteY17" fmla="*/ 3619305 h 3851710"/>
                <a:gd name="connsiteX18" fmla="*/ 1996726 w 6858380"/>
                <a:gd name="connsiteY18" fmla="*/ 3492365 h 3851710"/>
                <a:gd name="connsiteX19" fmla="*/ 360045 w 6858380"/>
                <a:gd name="connsiteY19" fmla="*/ 1858870 h 3851710"/>
                <a:gd name="connsiteX20" fmla="*/ 264795 w 6858380"/>
                <a:gd name="connsiteY20" fmla="*/ 1858870 h 3851710"/>
                <a:gd name="connsiteX21" fmla="*/ 360045 w 6858380"/>
                <a:gd name="connsiteY21" fmla="*/ 1763855 h 3851710"/>
                <a:gd name="connsiteX22" fmla="*/ 360045 w 6858380"/>
                <a:gd name="connsiteY22" fmla="*/ 1280705 h 3851710"/>
                <a:gd name="connsiteX23" fmla="*/ 38672 w 6858380"/>
                <a:gd name="connsiteY23" fmla="*/ 1280705 h 3851710"/>
                <a:gd name="connsiteX24" fmla="*/ 360045 w 6858380"/>
                <a:gd name="connsiteY24" fmla="*/ 960220 h 3851710"/>
                <a:gd name="connsiteX25" fmla="*/ 360045 w 6858380"/>
                <a:gd name="connsiteY25" fmla="*/ 940077 h 3851710"/>
                <a:gd name="connsiteX26" fmla="*/ 4191 w 6858380"/>
                <a:gd name="connsiteY26" fmla="*/ 1294957 h 3851710"/>
                <a:gd name="connsiteX27" fmla="*/ 348044 w 6858380"/>
                <a:gd name="connsiteY27" fmla="*/ 1294957 h 3851710"/>
                <a:gd name="connsiteX28" fmla="*/ 0 w 6858380"/>
                <a:gd name="connsiteY28" fmla="*/ 1642141 h 3851710"/>
                <a:gd name="connsiteX29" fmla="*/ 0 w 6858380"/>
                <a:gd name="connsiteY29" fmla="*/ 1873122 h 3851710"/>
                <a:gd name="connsiteX30" fmla="*/ 333375 w 6858380"/>
                <a:gd name="connsiteY30" fmla="*/ 1873122 h 3851710"/>
                <a:gd name="connsiteX31" fmla="*/ 0 w 6858380"/>
                <a:gd name="connsiteY31" fmla="*/ 2205674 h 3851710"/>
                <a:gd name="connsiteX32" fmla="*/ 0 w 6858380"/>
                <a:gd name="connsiteY32" fmla="*/ 2225817 h 3851710"/>
                <a:gd name="connsiteX33" fmla="*/ 360045 w 6858380"/>
                <a:gd name="connsiteY33" fmla="*/ 1866661 h 3851710"/>
                <a:gd name="connsiteX34" fmla="*/ 2246662 w 6858380"/>
                <a:gd name="connsiteY34" fmla="*/ 926965 h 3851710"/>
                <a:gd name="connsiteX35" fmla="*/ 2673001 w 6858380"/>
                <a:gd name="connsiteY35" fmla="*/ 501773 h 3851710"/>
                <a:gd name="connsiteX36" fmla="*/ 3114675 w 6858380"/>
                <a:gd name="connsiteY36" fmla="*/ 501773 h 3851710"/>
                <a:gd name="connsiteX37" fmla="*/ 2688336 w 6858380"/>
                <a:gd name="connsiteY37" fmla="*/ 926965 h 3851710"/>
                <a:gd name="connsiteX38" fmla="*/ 3178588 w 6858380"/>
                <a:gd name="connsiteY38" fmla="*/ 926965 h 3851710"/>
                <a:gd name="connsiteX39" fmla="*/ 3379946 w 6858380"/>
                <a:gd name="connsiteY39" fmla="*/ 726103 h 3851710"/>
                <a:gd name="connsiteX40" fmla="*/ 3379946 w 6858380"/>
                <a:gd name="connsiteY40" fmla="*/ 926965 h 3851710"/>
                <a:gd name="connsiteX41" fmla="*/ 3394234 w 6858380"/>
                <a:gd name="connsiteY41" fmla="*/ 926965 h 3851710"/>
                <a:gd name="connsiteX42" fmla="*/ 3394234 w 6858380"/>
                <a:gd name="connsiteY42" fmla="*/ 704060 h 3851710"/>
                <a:gd name="connsiteX43" fmla="*/ 3478721 w 6858380"/>
                <a:gd name="connsiteY43" fmla="*/ 619782 h 3851710"/>
                <a:gd name="connsiteX44" fmla="*/ 3478721 w 6858380"/>
                <a:gd name="connsiteY44" fmla="*/ 138912 h 3851710"/>
                <a:gd name="connsiteX45" fmla="*/ 3129248 w 6858380"/>
                <a:gd name="connsiteY45" fmla="*/ 487521 h 3851710"/>
                <a:gd name="connsiteX46" fmla="*/ 2667000 w 6858380"/>
                <a:gd name="connsiteY46" fmla="*/ 487521 h 3851710"/>
                <a:gd name="connsiteX47" fmla="*/ 2226469 w 6858380"/>
                <a:gd name="connsiteY47" fmla="*/ 926965 h 3851710"/>
                <a:gd name="connsiteX48" fmla="*/ 5257800 w 6858380"/>
                <a:gd name="connsiteY48" fmla="*/ 926965 h 3851710"/>
                <a:gd name="connsiteX49" fmla="*/ 5476875 w 6858380"/>
                <a:gd name="connsiteY49" fmla="*/ 708430 h 3851710"/>
                <a:gd name="connsiteX50" fmla="*/ 5476875 w 6858380"/>
                <a:gd name="connsiteY50" fmla="*/ 926965 h 3851710"/>
                <a:gd name="connsiteX51" fmla="*/ 5491163 w 6858380"/>
                <a:gd name="connsiteY51" fmla="*/ 926965 h 3851710"/>
                <a:gd name="connsiteX52" fmla="*/ 5491163 w 6858380"/>
                <a:gd name="connsiteY52" fmla="*/ 673845 h 3851710"/>
                <a:gd name="connsiteX53" fmla="*/ 5237512 w 6858380"/>
                <a:gd name="connsiteY53" fmla="*/ 926965 h 3851710"/>
                <a:gd name="connsiteX54" fmla="*/ 378524 w 6858380"/>
                <a:gd name="connsiteY54" fmla="*/ 926965 h 3851710"/>
                <a:gd name="connsiteX55" fmla="*/ 378524 w 6858380"/>
                <a:gd name="connsiteY55" fmla="*/ 921644 h 3851710"/>
                <a:gd name="connsiteX56" fmla="*/ 373190 w 6858380"/>
                <a:gd name="connsiteY56" fmla="*/ 926965 h 3851710"/>
                <a:gd name="connsiteX57" fmla="*/ 3259646 w 6858380"/>
                <a:gd name="connsiteY57" fmla="*/ 3492365 h 3851710"/>
                <a:gd name="connsiteX58" fmla="*/ 2889028 w 6858380"/>
                <a:gd name="connsiteY58" fmla="*/ 3844775 h 3851710"/>
                <a:gd name="connsiteX59" fmla="*/ 2889028 w 6858380"/>
                <a:gd name="connsiteY59" fmla="*/ 3521059 h 3851710"/>
                <a:gd name="connsiteX60" fmla="*/ 2917603 w 6858380"/>
                <a:gd name="connsiteY60" fmla="*/ 3492555 h 3851710"/>
                <a:gd name="connsiteX61" fmla="*/ 2435733 w 6858380"/>
                <a:gd name="connsiteY61" fmla="*/ 3492555 h 3851710"/>
                <a:gd name="connsiteX62" fmla="*/ 2075688 w 6858380"/>
                <a:gd name="connsiteY62" fmla="*/ 3851711 h 3851710"/>
                <a:gd name="connsiteX63" fmla="*/ 2557748 w 6858380"/>
                <a:gd name="connsiteY63" fmla="*/ 3851711 h 3851710"/>
                <a:gd name="connsiteX64" fmla="*/ 2874740 w 6858380"/>
                <a:gd name="connsiteY64" fmla="*/ 3535501 h 3851710"/>
                <a:gd name="connsiteX65" fmla="*/ 2874740 w 6858380"/>
                <a:gd name="connsiteY65" fmla="*/ 3851711 h 3851710"/>
                <a:gd name="connsiteX66" fmla="*/ 2902649 w 6858380"/>
                <a:gd name="connsiteY66" fmla="*/ 3851711 h 3851710"/>
                <a:gd name="connsiteX67" fmla="*/ 3280315 w 6858380"/>
                <a:gd name="connsiteY67" fmla="*/ 3492555 h 3851710"/>
                <a:gd name="connsiteX68" fmla="*/ 1176147 w 6858380"/>
                <a:gd name="connsiteY68" fmla="*/ 3492840 h 3851710"/>
                <a:gd name="connsiteX69" fmla="*/ 816578 w 6858380"/>
                <a:gd name="connsiteY69" fmla="*/ 3851521 h 3851710"/>
                <a:gd name="connsiteX70" fmla="*/ 796385 w 6858380"/>
                <a:gd name="connsiteY70" fmla="*/ 3851521 h 3851710"/>
                <a:gd name="connsiteX71" fmla="*/ 1141667 w 6858380"/>
                <a:gd name="connsiteY71" fmla="*/ 3507092 h 3851710"/>
                <a:gd name="connsiteX72" fmla="*/ 704183 w 6858380"/>
                <a:gd name="connsiteY72" fmla="*/ 3507092 h 3851710"/>
                <a:gd name="connsiteX73" fmla="*/ 704183 w 6858380"/>
                <a:gd name="connsiteY73" fmla="*/ 3851521 h 3851710"/>
                <a:gd name="connsiteX74" fmla="*/ 689896 w 6858380"/>
                <a:gd name="connsiteY74" fmla="*/ 3851521 h 3851710"/>
                <a:gd name="connsiteX75" fmla="*/ 689896 w 6858380"/>
                <a:gd name="connsiteY75" fmla="*/ 3515548 h 3851710"/>
                <a:gd name="connsiteX76" fmla="*/ 398717 w 6858380"/>
                <a:gd name="connsiteY76" fmla="*/ 3806294 h 3851710"/>
                <a:gd name="connsiteX77" fmla="*/ 353378 w 6858380"/>
                <a:gd name="connsiteY77" fmla="*/ 3851521 h 3851710"/>
                <a:gd name="connsiteX78" fmla="*/ 333375 w 6858380"/>
                <a:gd name="connsiteY78" fmla="*/ 3851521 h 3851710"/>
                <a:gd name="connsiteX79" fmla="*/ 342900 w 6858380"/>
                <a:gd name="connsiteY79" fmla="*/ 3842019 h 3851710"/>
                <a:gd name="connsiteX80" fmla="*/ 342900 w 6858380"/>
                <a:gd name="connsiteY80" fmla="*/ 3518969 h 3851710"/>
                <a:gd name="connsiteX81" fmla="*/ 9525 w 6858380"/>
                <a:gd name="connsiteY81" fmla="*/ 3851521 h 3851710"/>
                <a:gd name="connsiteX82" fmla="*/ 0 w 6858380"/>
                <a:gd name="connsiteY82" fmla="*/ 3851521 h 3851710"/>
                <a:gd name="connsiteX83" fmla="*/ 0 w 6858380"/>
                <a:gd name="connsiteY83" fmla="*/ 3840214 h 3851710"/>
                <a:gd name="connsiteX84" fmla="*/ 334518 w 6858380"/>
                <a:gd name="connsiteY84" fmla="*/ 3506522 h 3851710"/>
                <a:gd name="connsiteX85" fmla="*/ 122968 w 6858380"/>
                <a:gd name="connsiteY85" fmla="*/ 3507662 h 3851710"/>
                <a:gd name="connsiteX86" fmla="*/ 0 w 6858380"/>
                <a:gd name="connsiteY86" fmla="*/ 3630421 h 3851710"/>
                <a:gd name="connsiteX87" fmla="*/ 0 w 6858380"/>
                <a:gd name="connsiteY87" fmla="*/ 3149551 h 3851710"/>
                <a:gd name="connsiteX88" fmla="*/ 229934 w 6858380"/>
                <a:gd name="connsiteY88" fmla="*/ 2920185 h 3851710"/>
                <a:gd name="connsiteX89" fmla="*/ 0 w 6858380"/>
                <a:gd name="connsiteY89" fmla="*/ 2920185 h 3851710"/>
                <a:gd name="connsiteX90" fmla="*/ 0 w 6858380"/>
                <a:gd name="connsiteY90" fmla="*/ 2918475 h 3851710"/>
                <a:gd name="connsiteX91" fmla="*/ 253651 w 6858380"/>
                <a:gd name="connsiteY91" fmla="*/ 2665451 h 3851710"/>
                <a:gd name="connsiteX92" fmla="*/ 253651 w 6858380"/>
                <a:gd name="connsiteY92" fmla="*/ 2896527 h 3851710"/>
                <a:gd name="connsiteX93" fmla="*/ 360045 w 6858380"/>
                <a:gd name="connsiteY93" fmla="*/ 2790395 h 3851710"/>
                <a:gd name="connsiteX94" fmla="*/ 360045 w 6858380"/>
                <a:gd name="connsiteY94" fmla="*/ 3271170 h 3851710"/>
                <a:gd name="connsiteX95" fmla="*/ 252603 w 6858380"/>
                <a:gd name="connsiteY95" fmla="*/ 3378347 h 3851710"/>
                <a:gd name="connsiteX96" fmla="*/ 138303 w 6858380"/>
                <a:gd name="connsiteY96" fmla="*/ 3493410 h 3851710"/>
                <a:gd name="connsiteX97" fmla="*/ 348615 w 6858380"/>
                <a:gd name="connsiteY97" fmla="*/ 3492175 h 3851710"/>
                <a:gd name="connsiteX98" fmla="*/ 359759 w 6858380"/>
                <a:gd name="connsiteY98" fmla="*/ 3481058 h 3851710"/>
                <a:gd name="connsiteX99" fmla="*/ 359759 w 6858380"/>
                <a:gd name="connsiteY99" fmla="*/ 3492365 h 3851710"/>
                <a:gd name="connsiteX100" fmla="*/ 440626 w 6858380"/>
                <a:gd name="connsiteY100" fmla="*/ 3492365 h 3851710"/>
                <a:gd name="connsiteX101" fmla="*/ 440626 w 6858380"/>
                <a:gd name="connsiteY101" fmla="*/ 3494360 h 3851710"/>
                <a:gd name="connsiteX102" fmla="*/ 689896 w 6858380"/>
                <a:gd name="connsiteY102" fmla="*/ 3494360 h 3851710"/>
                <a:gd name="connsiteX103" fmla="*/ 689896 w 6858380"/>
                <a:gd name="connsiteY103" fmla="*/ 3492840 h 3851710"/>
                <a:gd name="connsiteX104" fmla="*/ 692753 w 6858380"/>
                <a:gd name="connsiteY104" fmla="*/ 3492840 h 3851710"/>
                <a:gd name="connsiteX105" fmla="*/ 692753 w 6858380"/>
                <a:gd name="connsiteY105" fmla="*/ 3492365 h 3851710"/>
                <a:gd name="connsiteX106" fmla="*/ 713423 w 6858380"/>
                <a:gd name="connsiteY106" fmla="*/ 3492365 h 3851710"/>
                <a:gd name="connsiteX107" fmla="*/ 712946 w 6858380"/>
                <a:gd name="connsiteY107" fmla="*/ 3492840 h 3851710"/>
                <a:gd name="connsiteX108" fmla="*/ 239363 w 6858380"/>
                <a:gd name="connsiteY108" fmla="*/ 2905933 h 3851710"/>
                <a:gd name="connsiteX109" fmla="*/ 239363 w 6858380"/>
                <a:gd name="connsiteY109" fmla="*/ 2699941 h 3851710"/>
                <a:gd name="connsiteX110" fmla="*/ 32861 w 6858380"/>
                <a:gd name="connsiteY110" fmla="*/ 2905933 h 3851710"/>
                <a:gd name="connsiteX111" fmla="*/ 676942 w 6858380"/>
                <a:gd name="connsiteY111" fmla="*/ 3508612 h 3851710"/>
                <a:gd name="connsiteX112" fmla="*/ 356902 w 6858380"/>
                <a:gd name="connsiteY112" fmla="*/ 3508612 h 3851710"/>
                <a:gd name="connsiteX113" fmla="*/ 356902 w 6858380"/>
                <a:gd name="connsiteY113" fmla="*/ 3827862 h 3851710"/>
                <a:gd name="connsiteX114" fmla="*/ 430435 w 6858380"/>
                <a:gd name="connsiteY114" fmla="*/ 3754510 h 3851710"/>
                <a:gd name="connsiteX115" fmla="*/ 6497955 w 6858380"/>
                <a:gd name="connsiteY115" fmla="*/ 1840437 h 3851710"/>
                <a:gd name="connsiteX116" fmla="*/ 6852476 w 6858380"/>
                <a:gd name="connsiteY116" fmla="*/ 1840437 h 3851710"/>
                <a:gd name="connsiteX117" fmla="*/ 6497955 w 6858380"/>
                <a:gd name="connsiteY117" fmla="*/ 2194082 h 3851710"/>
                <a:gd name="connsiteX118" fmla="*/ 6497955 w 6858380"/>
                <a:gd name="connsiteY118" fmla="*/ 2213845 h 3851710"/>
                <a:gd name="connsiteX119" fmla="*/ 6858000 w 6858380"/>
                <a:gd name="connsiteY119" fmla="*/ 1854689 h 3851710"/>
                <a:gd name="connsiteX120" fmla="*/ 6858000 w 6858380"/>
                <a:gd name="connsiteY120" fmla="*/ 1826185 h 3851710"/>
                <a:gd name="connsiteX121" fmla="*/ 6497955 w 6858380"/>
                <a:gd name="connsiteY121" fmla="*/ 1826185 h 3851710"/>
                <a:gd name="connsiteX122" fmla="*/ 6497955 w 6858380"/>
                <a:gd name="connsiteY122" fmla="*/ 3327514 h 3851710"/>
                <a:gd name="connsiteX123" fmla="*/ 6858000 w 6858380"/>
                <a:gd name="connsiteY123" fmla="*/ 2968358 h 3851710"/>
                <a:gd name="connsiteX124" fmla="*/ 6858000 w 6858380"/>
                <a:gd name="connsiteY124" fmla="*/ 2948215 h 3851710"/>
                <a:gd name="connsiteX125" fmla="*/ 6497955 w 6858380"/>
                <a:gd name="connsiteY125" fmla="*/ 3307371 h 3851710"/>
                <a:gd name="connsiteX126" fmla="*/ 6497955 w 6858380"/>
                <a:gd name="connsiteY126" fmla="*/ 2674952 h 3851710"/>
                <a:gd name="connsiteX127" fmla="*/ 6515481 w 6858380"/>
                <a:gd name="connsiteY127" fmla="*/ 2657470 h 3851710"/>
                <a:gd name="connsiteX128" fmla="*/ 6763131 w 6858380"/>
                <a:gd name="connsiteY128" fmla="*/ 2657470 h 3851710"/>
                <a:gd name="connsiteX129" fmla="*/ 6763131 w 6858380"/>
                <a:gd name="connsiteY129" fmla="*/ 2410431 h 3851710"/>
                <a:gd name="connsiteX130" fmla="*/ 6858381 w 6858380"/>
                <a:gd name="connsiteY130" fmla="*/ 2315416 h 3851710"/>
                <a:gd name="connsiteX131" fmla="*/ 6858381 w 6858380"/>
                <a:gd name="connsiteY131" fmla="*/ 2295273 h 3851710"/>
                <a:gd name="connsiteX132" fmla="*/ 6498336 w 6858380"/>
                <a:gd name="connsiteY132" fmla="*/ 2654429 h 3851710"/>
                <a:gd name="connsiteX133" fmla="*/ 6858000 w 6858380"/>
                <a:gd name="connsiteY133" fmla="*/ 12257 h 3851710"/>
                <a:gd name="connsiteX134" fmla="*/ 6425089 w 6858380"/>
                <a:gd name="connsiteY134" fmla="*/ 444099 h 3851710"/>
                <a:gd name="connsiteX135" fmla="*/ 6858000 w 6858380"/>
                <a:gd name="connsiteY135" fmla="*/ 444099 h 3851710"/>
                <a:gd name="connsiteX136" fmla="*/ 6858000 w 6858380"/>
                <a:gd name="connsiteY136" fmla="*/ 933711 h 3851710"/>
                <a:gd name="connsiteX137" fmla="*/ 6497955 w 6858380"/>
                <a:gd name="connsiteY137" fmla="*/ 1292867 h 3851710"/>
                <a:gd name="connsiteX138" fmla="*/ 6497955 w 6858380"/>
                <a:gd name="connsiteY138" fmla="*/ 926965 h 3851710"/>
                <a:gd name="connsiteX139" fmla="*/ 6400800 w 6858380"/>
                <a:gd name="connsiteY139" fmla="*/ 926965 h 3851710"/>
                <a:gd name="connsiteX140" fmla="*/ 6400800 w 6858380"/>
                <a:gd name="connsiteY140" fmla="*/ 908912 h 3851710"/>
                <a:gd name="connsiteX141" fmla="*/ 6852571 w 6858380"/>
                <a:gd name="connsiteY141" fmla="*/ 458351 h 3851710"/>
                <a:gd name="connsiteX142" fmla="*/ 6410801 w 6858380"/>
                <a:gd name="connsiteY142" fmla="*/ 458351 h 3851710"/>
                <a:gd name="connsiteX143" fmla="*/ 5941028 w 6858380"/>
                <a:gd name="connsiteY143" fmla="*/ 926965 h 3851710"/>
                <a:gd name="connsiteX144" fmla="*/ 5938838 w 6858380"/>
                <a:gd name="connsiteY144" fmla="*/ 926965 h 3851710"/>
                <a:gd name="connsiteX145" fmla="*/ 5938838 w 6858380"/>
                <a:gd name="connsiteY145" fmla="*/ 458351 h 3851710"/>
                <a:gd name="connsiteX146" fmla="*/ 5487162 w 6858380"/>
                <a:gd name="connsiteY146" fmla="*/ 458351 h 3851710"/>
                <a:gd name="connsiteX147" fmla="*/ 5476875 w 6858380"/>
                <a:gd name="connsiteY147" fmla="*/ 468423 h 3851710"/>
                <a:gd name="connsiteX148" fmla="*/ 5476875 w 6858380"/>
                <a:gd name="connsiteY148" fmla="*/ 468423 h 3851710"/>
                <a:gd name="connsiteX149" fmla="*/ 5017294 w 6858380"/>
                <a:gd name="connsiteY149" fmla="*/ 926965 h 3851710"/>
                <a:gd name="connsiteX150" fmla="*/ 4997101 w 6858380"/>
                <a:gd name="connsiteY150" fmla="*/ 926965 h 3851710"/>
                <a:gd name="connsiteX151" fmla="*/ 5476875 w 6858380"/>
                <a:gd name="connsiteY151" fmla="*/ 448185 h 3851710"/>
                <a:gd name="connsiteX152" fmla="*/ 5476875 w 6858380"/>
                <a:gd name="connsiteY152" fmla="*/ 7696 h 3851710"/>
                <a:gd name="connsiteX153" fmla="*/ 4555522 w 6858380"/>
                <a:gd name="connsiteY153" fmla="*/ 926965 h 3851710"/>
                <a:gd name="connsiteX154" fmla="*/ 4535234 w 6858380"/>
                <a:gd name="connsiteY154" fmla="*/ 926965 h 3851710"/>
                <a:gd name="connsiteX155" fmla="*/ 4553331 w 6858380"/>
                <a:gd name="connsiteY155" fmla="*/ 908912 h 3851710"/>
                <a:gd name="connsiteX156" fmla="*/ 4553331 w 6858380"/>
                <a:gd name="connsiteY156" fmla="*/ 468423 h 3851710"/>
                <a:gd name="connsiteX157" fmla="*/ 4553331 w 6858380"/>
                <a:gd name="connsiteY157" fmla="*/ 468423 h 3851710"/>
                <a:gd name="connsiteX158" fmla="*/ 4328446 w 6858380"/>
                <a:gd name="connsiteY158" fmla="*/ 692753 h 3851710"/>
                <a:gd name="connsiteX159" fmla="*/ 4328446 w 6858380"/>
                <a:gd name="connsiteY159" fmla="*/ 692753 h 3851710"/>
                <a:gd name="connsiteX160" fmla="*/ 4326636 w 6858380"/>
                <a:gd name="connsiteY160" fmla="*/ 694368 h 3851710"/>
                <a:gd name="connsiteX161" fmla="*/ 4105656 w 6858380"/>
                <a:gd name="connsiteY161" fmla="*/ 914898 h 3851710"/>
                <a:gd name="connsiteX162" fmla="*/ 4105656 w 6858380"/>
                <a:gd name="connsiteY162" fmla="*/ 926965 h 3851710"/>
                <a:gd name="connsiteX163" fmla="*/ 4073271 w 6858380"/>
                <a:gd name="connsiteY163" fmla="*/ 926965 h 3851710"/>
                <a:gd name="connsiteX164" fmla="*/ 4091369 w 6858380"/>
                <a:gd name="connsiteY164" fmla="*/ 909007 h 3851710"/>
                <a:gd name="connsiteX165" fmla="*/ 4091369 w 6858380"/>
                <a:gd name="connsiteY165" fmla="*/ 717077 h 3851710"/>
                <a:gd name="connsiteX166" fmla="*/ 3881057 w 6858380"/>
                <a:gd name="connsiteY166" fmla="*/ 926965 h 3851710"/>
                <a:gd name="connsiteX167" fmla="*/ 3860864 w 6858380"/>
                <a:gd name="connsiteY167" fmla="*/ 926965 h 3851710"/>
                <a:gd name="connsiteX168" fmla="*/ 3861435 w 6858380"/>
                <a:gd name="connsiteY168" fmla="*/ 926394 h 3851710"/>
                <a:gd name="connsiteX169" fmla="*/ 3861435 w 6858380"/>
                <a:gd name="connsiteY169" fmla="*/ 487426 h 3851710"/>
                <a:gd name="connsiteX170" fmla="*/ 3420809 w 6858380"/>
                <a:gd name="connsiteY170" fmla="*/ 926965 h 3851710"/>
                <a:gd name="connsiteX171" fmla="*/ 3400425 w 6858380"/>
                <a:gd name="connsiteY171" fmla="*/ 926965 h 3851710"/>
                <a:gd name="connsiteX172" fmla="*/ 3875723 w 6858380"/>
                <a:gd name="connsiteY172" fmla="*/ 453031 h 3851710"/>
                <a:gd name="connsiteX173" fmla="*/ 3875723 w 6858380"/>
                <a:gd name="connsiteY173" fmla="*/ 912142 h 3851710"/>
                <a:gd name="connsiteX174" fmla="*/ 4091464 w 6858380"/>
                <a:gd name="connsiteY174" fmla="*/ 696934 h 3851710"/>
                <a:gd name="connsiteX175" fmla="*/ 4091464 w 6858380"/>
                <a:gd name="connsiteY175" fmla="*/ 448280 h 3851710"/>
                <a:gd name="connsiteX176" fmla="*/ 4540854 w 6858380"/>
                <a:gd name="connsiteY176" fmla="*/ 0 h 3851710"/>
                <a:gd name="connsiteX177" fmla="*/ 4567619 w 6858380"/>
                <a:gd name="connsiteY177" fmla="*/ 0 h 3851710"/>
                <a:gd name="connsiteX178" fmla="*/ 4567619 w 6858380"/>
                <a:gd name="connsiteY178" fmla="*/ 433933 h 3851710"/>
                <a:gd name="connsiteX179" fmla="*/ 5002340 w 6858380"/>
                <a:gd name="connsiteY179" fmla="*/ 0 h 3851710"/>
                <a:gd name="connsiteX180" fmla="*/ 5002340 w 6858380"/>
                <a:gd name="connsiteY180" fmla="*/ 0 h 3851710"/>
                <a:gd name="connsiteX181" fmla="*/ 5022628 w 6858380"/>
                <a:gd name="connsiteY181" fmla="*/ 0 h 3851710"/>
                <a:gd name="connsiteX182" fmla="*/ 4796409 w 6858380"/>
                <a:gd name="connsiteY182" fmla="*/ 225850 h 3851710"/>
                <a:gd name="connsiteX183" fmla="*/ 4567809 w 6858380"/>
                <a:gd name="connsiteY183" fmla="*/ 453886 h 3851710"/>
                <a:gd name="connsiteX184" fmla="*/ 4567809 w 6858380"/>
                <a:gd name="connsiteY184" fmla="*/ 894660 h 3851710"/>
                <a:gd name="connsiteX185" fmla="*/ 5444109 w 6858380"/>
                <a:gd name="connsiteY185" fmla="*/ 20523 h 3851710"/>
                <a:gd name="connsiteX186" fmla="*/ 5464588 w 6858380"/>
                <a:gd name="connsiteY186" fmla="*/ 0 h 3851710"/>
                <a:gd name="connsiteX187" fmla="*/ 5953125 w 6858380"/>
                <a:gd name="connsiteY187" fmla="*/ 0 h 3851710"/>
                <a:gd name="connsiteX188" fmla="*/ 5953125 w 6858380"/>
                <a:gd name="connsiteY188" fmla="*/ 434028 h 3851710"/>
                <a:gd name="connsiteX189" fmla="*/ 6388227 w 6858380"/>
                <a:gd name="connsiteY189" fmla="*/ 0 h 3851710"/>
                <a:gd name="connsiteX190" fmla="*/ 6408420 w 6858380"/>
                <a:gd name="connsiteY190" fmla="*/ 0 h 3851710"/>
                <a:gd name="connsiteX191" fmla="*/ 5953125 w 6858380"/>
                <a:gd name="connsiteY191" fmla="*/ 454171 h 3851710"/>
                <a:gd name="connsiteX192" fmla="*/ 5953125 w 6858380"/>
                <a:gd name="connsiteY192" fmla="*/ 894660 h 3851710"/>
                <a:gd name="connsiteX193" fmla="*/ 6850094 w 6858380"/>
                <a:gd name="connsiteY193" fmla="*/ 0 h 3851710"/>
                <a:gd name="connsiteX194" fmla="*/ 6858000 w 6858380"/>
                <a:gd name="connsiteY194" fmla="*/ 0 h 3851710"/>
                <a:gd name="connsiteX195" fmla="*/ 4552950 w 6858380"/>
                <a:gd name="connsiteY195" fmla="*/ 7696 h 3851710"/>
                <a:gd name="connsiteX196" fmla="*/ 4105275 w 6858380"/>
                <a:gd name="connsiteY196" fmla="*/ 454266 h 3851710"/>
                <a:gd name="connsiteX197" fmla="*/ 4105275 w 6858380"/>
                <a:gd name="connsiteY197" fmla="*/ 692753 h 3851710"/>
                <a:gd name="connsiteX198" fmla="*/ 4307777 w 6858380"/>
                <a:gd name="connsiteY198" fmla="*/ 692753 h 3851710"/>
                <a:gd name="connsiteX199" fmla="*/ 4552950 w 6858380"/>
                <a:gd name="connsiteY199" fmla="*/ 448185 h 3851710"/>
                <a:gd name="connsiteX200" fmla="*/ 5938838 w 6858380"/>
                <a:gd name="connsiteY200" fmla="*/ 7696 h 3851710"/>
                <a:gd name="connsiteX201" fmla="*/ 5719763 w 6858380"/>
                <a:gd name="connsiteY201" fmla="*/ 226230 h 3851710"/>
                <a:gd name="connsiteX202" fmla="*/ 5500688 w 6858380"/>
                <a:gd name="connsiteY202" fmla="*/ 444764 h 3851710"/>
                <a:gd name="connsiteX203" fmla="*/ 5938838 w 6858380"/>
                <a:gd name="connsiteY203" fmla="*/ 444764 h 3851710"/>
                <a:gd name="connsiteX204" fmla="*/ 6497955 w 6858380"/>
                <a:gd name="connsiteY204" fmla="*/ 1753498 h 3851710"/>
                <a:gd name="connsiteX205" fmla="*/ 6858000 w 6858380"/>
                <a:gd name="connsiteY205" fmla="*/ 1394342 h 3851710"/>
                <a:gd name="connsiteX206" fmla="*/ 6858000 w 6858380"/>
                <a:gd name="connsiteY206" fmla="*/ 1374199 h 3851710"/>
                <a:gd name="connsiteX207" fmla="*/ 6497955 w 6858380"/>
                <a:gd name="connsiteY207" fmla="*/ 1733355 h 3851710"/>
                <a:gd name="connsiteX208" fmla="*/ 3586924 w 6858380"/>
                <a:gd name="connsiteY208" fmla="*/ 3492270 h 3851710"/>
                <a:gd name="connsiteX209" fmla="*/ 3226880 w 6858380"/>
                <a:gd name="connsiteY209" fmla="*/ 3851426 h 3851710"/>
                <a:gd name="connsiteX210" fmla="*/ 3247073 w 6858380"/>
                <a:gd name="connsiteY210" fmla="*/ 3851426 h 3851710"/>
                <a:gd name="connsiteX211" fmla="*/ 3607118 w 6858380"/>
                <a:gd name="connsiteY211" fmla="*/ 3492270 h 3851710"/>
                <a:gd name="connsiteX212" fmla="*/ 6199156 w 6858380"/>
                <a:gd name="connsiteY212" fmla="*/ 3626526 h 3851710"/>
                <a:gd name="connsiteX213" fmla="*/ 6334125 w 6858380"/>
                <a:gd name="connsiteY213" fmla="*/ 3492365 h 3851710"/>
                <a:gd name="connsiteX214" fmla="*/ 6312885 w 6858380"/>
                <a:gd name="connsiteY214" fmla="*/ 3492365 h 3851710"/>
                <a:gd name="connsiteX215" fmla="*/ 6163628 w 6858380"/>
                <a:gd name="connsiteY215" fmla="*/ 3640873 h 3851710"/>
                <a:gd name="connsiteX216" fmla="*/ 6164676 w 6858380"/>
                <a:gd name="connsiteY216" fmla="*/ 3640873 h 3851710"/>
                <a:gd name="connsiteX217" fmla="*/ 5953125 w 6858380"/>
                <a:gd name="connsiteY217" fmla="*/ 3851521 h 3851710"/>
                <a:gd name="connsiteX218" fmla="*/ 5973318 w 6858380"/>
                <a:gd name="connsiteY218" fmla="*/ 3851521 h 3851710"/>
                <a:gd name="connsiteX219" fmla="*/ 6184487 w 6858380"/>
                <a:gd name="connsiteY219" fmla="*/ 3640873 h 3851710"/>
                <a:gd name="connsiteX220" fmla="*/ 6625685 w 6858380"/>
                <a:gd name="connsiteY220" fmla="*/ 3640873 h 3851710"/>
                <a:gd name="connsiteX221" fmla="*/ 6414516 w 6858380"/>
                <a:gd name="connsiteY221" fmla="*/ 3851521 h 3851710"/>
                <a:gd name="connsiteX222" fmla="*/ 6665595 w 6858380"/>
                <a:gd name="connsiteY222" fmla="*/ 3851521 h 3851710"/>
                <a:gd name="connsiteX223" fmla="*/ 6858000 w 6858380"/>
                <a:gd name="connsiteY223" fmla="*/ 3659971 h 3851710"/>
                <a:gd name="connsiteX224" fmla="*/ 6858000 w 6858380"/>
                <a:gd name="connsiteY224" fmla="*/ 3639828 h 3851710"/>
                <a:gd name="connsiteX225" fmla="*/ 6650451 w 6858380"/>
                <a:gd name="connsiteY225" fmla="*/ 3846865 h 3851710"/>
                <a:gd name="connsiteX226" fmla="*/ 6650451 w 6858380"/>
                <a:gd name="connsiteY226" fmla="*/ 3636122 h 3851710"/>
                <a:gd name="connsiteX227" fmla="*/ 6858000 w 6858380"/>
                <a:gd name="connsiteY227" fmla="*/ 3429085 h 3851710"/>
                <a:gd name="connsiteX228" fmla="*/ 6858000 w 6858380"/>
                <a:gd name="connsiteY228" fmla="*/ 3408942 h 3851710"/>
                <a:gd name="connsiteX229" fmla="*/ 6639687 w 6858380"/>
                <a:gd name="connsiteY229" fmla="*/ 3626621 h 3851710"/>
                <a:gd name="connsiteX230" fmla="*/ 5050918 w 6858380"/>
                <a:gd name="connsiteY230" fmla="*/ 3492365 h 3851710"/>
                <a:gd name="connsiteX231" fmla="*/ 4690872 w 6858380"/>
                <a:gd name="connsiteY231" fmla="*/ 3851521 h 3851710"/>
                <a:gd name="connsiteX232" fmla="*/ 4711065 w 6858380"/>
                <a:gd name="connsiteY232" fmla="*/ 3851521 h 3851710"/>
                <a:gd name="connsiteX233" fmla="*/ 5071110 w 6858380"/>
                <a:gd name="connsiteY233" fmla="*/ 3492365 h 3851710"/>
                <a:gd name="connsiteX234" fmla="*/ 4589050 w 6858380"/>
                <a:gd name="connsiteY234" fmla="*/ 3492365 h 3851710"/>
                <a:gd name="connsiteX235" fmla="*/ 4235006 w 6858380"/>
                <a:gd name="connsiteY235" fmla="*/ 3845630 h 3851710"/>
                <a:gd name="connsiteX236" fmla="*/ 4235006 w 6858380"/>
                <a:gd name="connsiteY236" fmla="*/ 3492365 h 3851710"/>
                <a:gd name="connsiteX237" fmla="*/ 3678174 w 6858380"/>
                <a:gd name="connsiteY237" fmla="*/ 3492365 h 3851710"/>
                <a:gd name="connsiteX238" fmla="*/ 3678174 w 6858380"/>
                <a:gd name="connsiteY238" fmla="*/ 3851521 h 3851710"/>
                <a:gd name="connsiteX239" fmla="*/ 3881533 w 6858380"/>
                <a:gd name="connsiteY239" fmla="*/ 3851521 h 3851710"/>
                <a:gd name="connsiteX240" fmla="*/ 4220718 w 6858380"/>
                <a:gd name="connsiteY240" fmla="*/ 3513173 h 3851710"/>
                <a:gd name="connsiteX241" fmla="*/ 4220718 w 6858380"/>
                <a:gd name="connsiteY241" fmla="*/ 3851521 h 3851710"/>
                <a:gd name="connsiteX242" fmla="*/ 4249293 w 6858380"/>
                <a:gd name="connsiteY242" fmla="*/ 3851521 h 3851710"/>
                <a:gd name="connsiteX243" fmla="*/ 4609338 w 6858380"/>
                <a:gd name="connsiteY243" fmla="*/ 3492365 h 3851710"/>
                <a:gd name="connsiteX244" fmla="*/ 5851684 w 6858380"/>
                <a:gd name="connsiteY244" fmla="*/ 3492365 h 3851710"/>
                <a:gd name="connsiteX245" fmla="*/ 5497354 w 6858380"/>
                <a:gd name="connsiteY245" fmla="*/ 3845915 h 3851710"/>
                <a:gd name="connsiteX246" fmla="*/ 5497354 w 6858380"/>
                <a:gd name="connsiteY246" fmla="*/ 3492365 h 3851710"/>
                <a:gd name="connsiteX247" fmla="*/ 5391150 w 6858380"/>
                <a:gd name="connsiteY247" fmla="*/ 3492365 h 3851710"/>
                <a:gd name="connsiteX248" fmla="*/ 5031105 w 6858380"/>
                <a:gd name="connsiteY248" fmla="*/ 3851521 h 3851710"/>
                <a:gd name="connsiteX249" fmla="*/ 5512118 w 6858380"/>
                <a:gd name="connsiteY249" fmla="*/ 3851521 h 3851710"/>
                <a:gd name="connsiteX250" fmla="*/ 5872163 w 6858380"/>
                <a:gd name="connsiteY250" fmla="*/ 3492365 h 385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Lst>
              <a:rect l="l" t="t" r="r" b="b"/>
              <a:pathLst>
                <a:path w="6858380" h="3851710">
                  <a:moveTo>
                    <a:pt x="1534859" y="3492365"/>
                  </a:moveTo>
                  <a:lnTo>
                    <a:pt x="1174814" y="3851521"/>
                  </a:lnTo>
                  <a:lnTo>
                    <a:pt x="1154621" y="3851521"/>
                  </a:lnTo>
                  <a:lnTo>
                    <a:pt x="1514666" y="3492365"/>
                  </a:lnTo>
                  <a:close/>
                  <a:moveTo>
                    <a:pt x="1976533" y="3492365"/>
                  </a:moveTo>
                  <a:lnTo>
                    <a:pt x="1860995" y="3607618"/>
                  </a:lnTo>
                  <a:lnTo>
                    <a:pt x="1621060" y="3607618"/>
                  </a:lnTo>
                  <a:lnTo>
                    <a:pt x="1621060" y="3492365"/>
                  </a:lnTo>
                  <a:lnTo>
                    <a:pt x="1606772" y="3492365"/>
                  </a:lnTo>
                  <a:lnTo>
                    <a:pt x="1606772" y="3607618"/>
                  </a:lnTo>
                  <a:lnTo>
                    <a:pt x="1606106" y="3607618"/>
                  </a:lnTo>
                  <a:lnTo>
                    <a:pt x="1606106" y="3851521"/>
                  </a:lnTo>
                  <a:lnTo>
                    <a:pt x="1621060" y="3851521"/>
                  </a:lnTo>
                  <a:lnTo>
                    <a:pt x="1621060" y="3847340"/>
                  </a:lnTo>
                  <a:lnTo>
                    <a:pt x="1855184" y="3613794"/>
                  </a:lnTo>
                  <a:lnTo>
                    <a:pt x="1855184" y="3851331"/>
                  </a:lnTo>
                  <a:lnTo>
                    <a:pt x="1869472" y="3851331"/>
                  </a:lnTo>
                  <a:lnTo>
                    <a:pt x="1869472" y="3619305"/>
                  </a:lnTo>
                  <a:lnTo>
                    <a:pt x="1996726" y="3492365"/>
                  </a:lnTo>
                  <a:close/>
                  <a:moveTo>
                    <a:pt x="360045" y="1858870"/>
                  </a:moveTo>
                  <a:lnTo>
                    <a:pt x="264795" y="1858870"/>
                  </a:lnTo>
                  <a:lnTo>
                    <a:pt x="360045" y="1763855"/>
                  </a:lnTo>
                  <a:lnTo>
                    <a:pt x="360045" y="1280705"/>
                  </a:lnTo>
                  <a:lnTo>
                    <a:pt x="38672" y="1280705"/>
                  </a:lnTo>
                  <a:lnTo>
                    <a:pt x="360045" y="960220"/>
                  </a:lnTo>
                  <a:lnTo>
                    <a:pt x="360045" y="940077"/>
                  </a:lnTo>
                  <a:lnTo>
                    <a:pt x="4191" y="1294957"/>
                  </a:lnTo>
                  <a:lnTo>
                    <a:pt x="348044" y="1294957"/>
                  </a:lnTo>
                  <a:lnTo>
                    <a:pt x="0" y="1642141"/>
                  </a:lnTo>
                  <a:lnTo>
                    <a:pt x="0" y="1873122"/>
                  </a:lnTo>
                  <a:lnTo>
                    <a:pt x="333375" y="1873122"/>
                  </a:lnTo>
                  <a:lnTo>
                    <a:pt x="0" y="2205674"/>
                  </a:lnTo>
                  <a:lnTo>
                    <a:pt x="0" y="2225817"/>
                  </a:lnTo>
                  <a:lnTo>
                    <a:pt x="360045" y="1866661"/>
                  </a:lnTo>
                  <a:close/>
                  <a:moveTo>
                    <a:pt x="2246662" y="926965"/>
                  </a:moveTo>
                  <a:lnTo>
                    <a:pt x="2673001" y="501773"/>
                  </a:lnTo>
                  <a:lnTo>
                    <a:pt x="3114675" y="501773"/>
                  </a:lnTo>
                  <a:lnTo>
                    <a:pt x="2688336" y="926965"/>
                  </a:lnTo>
                  <a:lnTo>
                    <a:pt x="3178588" y="926965"/>
                  </a:lnTo>
                  <a:lnTo>
                    <a:pt x="3379946" y="726103"/>
                  </a:lnTo>
                  <a:lnTo>
                    <a:pt x="3379946" y="926965"/>
                  </a:lnTo>
                  <a:lnTo>
                    <a:pt x="3394234" y="926965"/>
                  </a:lnTo>
                  <a:lnTo>
                    <a:pt x="3394234" y="704060"/>
                  </a:lnTo>
                  <a:lnTo>
                    <a:pt x="3478721" y="619782"/>
                  </a:lnTo>
                  <a:lnTo>
                    <a:pt x="3478721" y="138912"/>
                  </a:lnTo>
                  <a:lnTo>
                    <a:pt x="3129248" y="487521"/>
                  </a:lnTo>
                  <a:lnTo>
                    <a:pt x="2667000" y="487521"/>
                  </a:lnTo>
                  <a:lnTo>
                    <a:pt x="2226469" y="926965"/>
                  </a:lnTo>
                  <a:close/>
                  <a:moveTo>
                    <a:pt x="5257800" y="926965"/>
                  </a:moveTo>
                  <a:lnTo>
                    <a:pt x="5476875" y="708430"/>
                  </a:lnTo>
                  <a:lnTo>
                    <a:pt x="5476875" y="926965"/>
                  </a:lnTo>
                  <a:lnTo>
                    <a:pt x="5491163" y="926965"/>
                  </a:lnTo>
                  <a:lnTo>
                    <a:pt x="5491163" y="673845"/>
                  </a:lnTo>
                  <a:lnTo>
                    <a:pt x="5237512" y="926965"/>
                  </a:lnTo>
                  <a:close/>
                  <a:moveTo>
                    <a:pt x="378524" y="926965"/>
                  </a:moveTo>
                  <a:lnTo>
                    <a:pt x="378524" y="921644"/>
                  </a:lnTo>
                  <a:lnTo>
                    <a:pt x="373190" y="926965"/>
                  </a:lnTo>
                  <a:close/>
                  <a:moveTo>
                    <a:pt x="3259646" y="3492365"/>
                  </a:moveTo>
                  <a:lnTo>
                    <a:pt x="2889028" y="3844775"/>
                  </a:lnTo>
                  <a:lnTo>
                    <a:pt x="2889028" y="3521059"/>
                  </a:lnTo>
                  <a:lnTo>
                    <a:pt x="2917603" y="3492555"/>
                  </a:lnTo>
                  <a:lnTo>
                    <a:pt x="2435733" y="3492555"/>
                  </a:lnTo>
                  <a:lnTo>
                    <a:pt x="2075688" y="3851711"/>
                  </a:lnTo>
                  <a:lnTo>
                    <a:pt x="2557748" y="3851711"/>
                  </a:lnTo>
                  <a:lnTo>
                    <a:pt x="2874740" y="3535501"/>
                  </a:lnTo>
                  <a:lnTo>
                    <a:pt x="2874740" y="3851711"/>
                  </a:lnTo>
                  <a:lnTo>
                    <a:pt x="2902649" y="3851711"/>
                  </a:lnTo>
                  <a:lnTo>
                    <a:pt x="3280315" y="3492555"/>
                  </a:lnTo>
                  <a:close/>
                  <a:moveTo>
                    <a:pt x="1176147" y="3492840"/>
                  </a:moveTo>
                  <a:lnTo>
                    <a:pt x="816578" y="3851521"/>
                  </a:lnTo>
                  <a:lnTo>
                    <a:pt x="796385" y="3851521"/>
                  </a:lnTo>
                  <a:lnTo>
                    <a:pt x="1141667" y="3507092"/>
                  </a:lnTo>
                  <a:lnTo>
                    <a:pt x="704183" y="3507092"/>
                  </a:lnTo>
                  <a:lnTo>
                    <a:pt x="704183" y="3851521"/>
                  </a:lnTo>
                  <a:lnTo>
                    <a:pt x="689896" y="3851521"/>
                  </a:lnTo>
                  <a:lnTo>
                    <a:pt x="689896" y="3515548"/>
                  </a:lnTo>
                  <a:lnTo>
                    <a:pt x="398717" y="3806294"/>
                  </a:lnTo>
                  <a:lnTo>
                    <a:pt x="353378" y="3851521"/>
                  </a:lnTo>
                  <a:lnTo>
                    <a:pt x="333375" y="3851521"/>
                  </a:lnTo>
                  <a:lnTo>
                    <a:pt x="342900" y="3842019"/>
                  </a:lnTo>
                  <a:lnTo>
                    <a:pt x="342900" y="3518969"/>
                  </a:lnTo>
                  <a:lnTo>
                    <a:pt x="9525" y="3851521"/>
                  </a:lnTo>
                  <a:lnTo>
                    <a:pt x="0" y="3851521"/>
                  </a:lnTo>
                  <a:lnTo>
                    <a:pt x="0" y="3840214"/>
                  </a:lnTo>
                  <a:lnTo>
                    <a:pt x="334518" y="3506522"/>
                  </a:lnTo>
                  <a:lnTo>
                    <a:pt x="122968" y="3507662"/>
                  </a:lnTo>
                  <a:lnTo>
                    <a:pt x="0" y="3630421"/>
                  </a:lnTo>
                  <a:lnTo>
                    <a:pt x="0" y="3149551"/>
                  </a:lnTo>
                  <a:lnTo>
                    <a:pt x="229934" y="2920185"/>
                  </a:lnTo>
                  <a:lnTo>
                    <a:pt x="0" y="2920185"/>
                  </a:lnTo>
                  <a:lnTo>
                    <a:pt x="0" y="2918475"/>
                  </a:lnTo>
                  <a:lnTo>
                    <a:pt x="253651" y="2665451"/>
                  </a:lnTo>
                  <a:lnTo>
                    <a:pt x="253651" y="2896527"/>
                  </a:lnTo>
                  <a:lnTo>
                    <a:pt x="360045" y="2790395"/>
                  </a:lnTo>
                  <a:lnTo>
                    <a:pt x="360045" y="3271170"/>
                  </a:lnTo>
                  <a:lnTo>
                    <a:pt x="252603" y="3378347"/>
                  </a:lnTo>
                  <a:lnTo>
                    <a:pt x="138303" y="3493410"/>
                  </a:lnTo>
                  <a:lnTo>
                    <a:pt x="348615" y="3492175"/>
                  </a:lnTo>
                  <a:lnTo>
                    <a:pt x="359759" y="3481058"/>
                  </a:lnTo>
                  <a:lnTo>
                    <a:pt x="359759" y="3492365"/>
                  </a:lnTo>
                  <a:lnTo>
                    <a:pt x="440626" y="3492365"/>
                  </a:lnTo>
                  <a:lnTo>
                    <a:pt x="440626" y="3494360"/>
                  </a:lnTo>
                  <a:lnTo>
                    <a:pt x="689896" y="3494360"/>
                  </a:lnTo>
                  <a:lnTo>
                    <a:pt x="689896" y="3492840"/>
                  </a:lnTo>
                  <a:lnTo>
                    <a:pt x="692753" y="3492840"/>
                  </a:lnTo>
                  <a:lnTo>
                    <a:pt x="692753" y="3492365"/>
                  </a:lnTo>
                  <a:lnTo>
                    <a:pt x="713423" y="3492365"/>
                  </a:lnTo>
                  <a:lnTo>
                    <a:pt x="712946" y="3492840"/>
                  </a:lnTo>
                  <a:close/>
                  <a:moveTo>
                    <a:pt x="239363" y="2905933"/>
                  </a:moveTo>
                  <a:lnTo>
                    <a:pt x="239363" y="2699941"/>
                  </a:lnTo>
                  <a:lnTo>
                    <a:pt x="32861" y="2905933"/>
                  </a:lnTo>
                  <a:close/>
                  <a:moveTo>
                    <a:pt x="676942" y="3508612"/>
                  </a:moveTo>
                  <a:lnTo>
                    <a:pt x="356902" y="3508612"/>
                  </a:lnTo>
                  <a:lnTo>
                    <a:pt x="356902" y="3827862"/>
                  </a:lnTo>
                  <a:lnTo>
                    <a:pt x="430435" y="3754510"/>
                  </a:lnTo>
                  <a:close/>
                  <a:moveTo>
                    <a:pt x="6497955" y="1840437"/>
                  </a:moveTo>
                  <a:lnTo>
                    <a:pt x="6852476" y="1840437"/>
                  </a:lnTo>
                  <a:lnTo>
                    <a:pt x="6497955" y="2194082"/>
                  </a:lnTo>
                  <a:lnTo>
                    <a:pt x="6497955" y="2213845"/>
                  </a:lnTo>
                  <a:lnTo>
                    <a:pt x="6858000" y="1854689"/>
                  </a:lnTo>
                  <a:lnTo>
                    <a:pt x="6858000" y="1826185"/>
                  </a:lnTo>
                  <a:lnTo>
                    <a:pt x="6497955" y="1826185"/>
                  </a:lnTo>
                  <a:close/>
                  <a:moveTo>
                    <a:pt x="6497955" y="3327514"/>
                  </a:moveTo>
                  <a:lnTo>
                    <a:pt x="6858000" y="2968358"/>
                  </a:lnTo>
                  <a:lnTo>
                    <a:pt x="6858000" y="2948215"/>
                  </a:lnTo>
                  <a:lnTo>
                    <a:pt x="6497955" y="3307371"/>
                  </a:lnTo>
                  <a:close/>
                  <a:moveTo>
                    <a:pt x="6497955" y="2674952"/>
                  </a:moveTo>
                  <a:lnTo>
                    <a:pt x="6515481" y="2657470"/>
                  </a:lnTo>
                  <a:lnTo>
                    <a:pt x="6763131" y="2657470"/>
                  </a:lnTo>
                  <a:lnTo>
                    <a:pt x="6763131" y="2410431"/>
                  </a:lnTo>
                  <a:lnTo>
                    <a:pt x="6858381" y="2315416"/>
                  </a:lnTo>
                  <a:lnTo>
                    <a:pt x="6858381" y="2295273"/>
                  </a:lnTo>
                  <a:lnTo>
                    <a:pt x="6498336" y="2654429"/>
                  </a:lnTo>
                  <a:close/>
                  <a:moveTo>
                    <a:pt x="6858000" y="12257"/>
                  </a:moveTo>
                  <a:lnTo>
                    <a:pt x="6425089" y="444099"/>
                  </a:lnTo>
                  <a:lnTo>
                    <a:pt x="6858000" y="444099"/>
                  </a:lnTo>
                  <a:lnTo>
                    <a:pt x="6858000" y="933711"/>
                  </a:lnTo>
                  <a:lnTo>
                    <a:pt x="6497955" y="1292867"/>
                  </a:lnTo>
                  <a:lnTo>
                    <a:pt x="6497955" y="926965"/>
                  </a:lnTo>
                  <a:lnTo>
                    <a:pt x="6400800" y="926965"/>
                  </a:lnTo>
                  <a:lnTo>
                    <a:pt x="6400800" y="908912"/>
                  </a:lnTo>
                  <a:lnTo>
                    <a:pt x="6852571" y="458351"/>
                  </a:lnTo>
                  <a:lnTo>
                    <a:pt x="6410801" y="458351"/>
                  </a:lnTo>
                  <a:lnTo>
                    <a:pt x="5941028" y="926965"/>
                  </a:lnTo>
                  <a:lnTo>
                    <a:pt x="5938838" y="926965"/>
                  </a:lnTo>
                  <a:lnTo>
                    <a:pt x="5938838" y="458351"/>
                  </a:lnTo>
                  <a:lnTo>
                    <a:pt x="5487162" y="458351"/>
                  </a:lnTo>
                  <a:lnTo>
                    <a:pt x="5476875" y="468423"/>
                  </a:lnTo>
                  <a:lnTo>
                    <a:pt x="5476875" y="468423"/>
                  </a:lnTo>
                  <a:lnTo>
                    <a:pt x="5017294" y="926965"/>
                  </a:lnTo>
                  <a:lnTo>
                    <a:pt x="4997101" y="926965"/>
                  </a:lnTo>
                  <a:lnTo>
                    <a:pt x="5476875" y="448185"/>
                  </a:lnTo>
                  <a:lnTo>
                    <a:pt x="5476875" y="7696"/>
                  </a:lnTo>
                  <a:lnTo>
                    <a:pt x="4555522" y="926965"/>
                  </a:lnTo>
                  <a:lnTo>
                    <a:pt x="4535234" y="926965"/>
                  </a:lnTo>
                  <a:lnTo>
                    <a:pt x="4553331" y="908912"/>
                  </a:lnTo>
                  <a:lnTo>
                    <a:pt x="4553331" y="468423"/>
                  </a:lnTo>
                  <a:lnTo>
                    <a:pt x="4553331" y="468423"/>
                  </a:lnTo>
                  <a:lnTo>
                    <a:pt x="4328446" y="692753"/>
                  </a:lnTo>
                  <a:lnTo>
                    <a:pt x="4328446" y="692753"/>
                  </a:lnTo>
                  <a:lnTo>
                    <a:pt x="4326636" y="694368"/>
                  </a:lnTo>
                  <a:lnTo>
                    <a:pt x="4105656" y="914898"/>
                  </a:lnTo>
                  <a:lnTo>
                    <a:pt x="4105656" y="926965"/>
                  </a:lnTo>
                  <a:lnTo>
                    <a:pt x="4073271" y="926965"/>
                  </a:lnTo>
                  <a:lnTo>
                    <a:pt x="4091369" y="909007"/>
                  </a:lnTo>
                  <a:lnTo>
                    <a:pt x="4091369" y="717077"/>
                  </a:lnTo>
                  <a:lnTo>
                    <a:pt x="3881057" y="926965"/>
                  </a:lnTo>
                  <a:lnTo>
                    <a:pt x="3860864" y="926965"/>
                  </a:lnTo>
                  <a:lnTo>
                    <a:pt x="3861435" y="926394"/>
                  </a:lnTo>
                  <a:lnTo>
                    <a:pt x="3861435" y="487426"/>
                  </a:lnTo>
                  <a:lnTo>
                    <a:pt x="3420809" y="926965"/>
                  </a:lnTo>
                  <a:lnTo>
                    <a:pt x="3400425" y="926965"/>
                  </a:lnTo>
                  <a:lnTo>
                    <a:pt x="3875723" y="453031"/>
                  </a:lnTo>
                  <a:lnTo>
                    <a:pt x="3875723" y="912142"/>
                  </a:lnTo>
                  <a:lnTo>
                    <a:pt x="4091464" y="696934"/>
                  </a:lnTo>
                  <a:lnTo>
                    <a:pt x="4091464" y="448280"/>
                  </a:lnTo>
                  <a:lnTo>
                    <a:pt x="4540854" y="0"/>
                  </a:lnTo>
                  <a:lnTo>
                    <a:pt x="4567619" y="0"/>
                  </a:lnTo>
                  <a:lnTo>
                    <a:pt x="4567619" y="433933"/>
                  </a:lnTo>
                  <a:lnTo>
                    <a:pt x="5002340" y="0"/>
                  </a:lnTo>
                  <a:lnTo>
                    <a:pt x="5002340" y="0"/>
                  </a:lnTo>
                  <a:lnTo>
                    <a:pt x="5022628" y="0"/>
                  </a:lnTo>
                  <a:lnTo>
                    <a:pt x="4796409" y="225850"/>
                  </a:lnTo>
                  <a:lnTo>
                    <a:pt x="4567809" y="453886"/>
                  </a:lnTo>
                  <a:lnTo>
                    <a:pt x="4567809" y="894660"/>
                  </a:lnTo>
                  <a:lnTo>
                    <a:pt x="5444109" y="20523"/>
                  </a:lnTo>
                  <a:lnTo>
                    <a:pt x="5464588" y="0"/>
                  </a:lnTo>
                  <a:lnTo>
                    <a:pt x="5953125" y="0"/>
                  </a:lnTo>
                  <a:lnTo>
                    <a:pt x="5953125" y="434028"/>
                  </a:lnTo>
                  <a:lnTo>
                    <a:pt x="6388227" y="0"/>
                  </a:lnTo>
                  <a:lnTo>
                    <a:pt x="6408420" y="0"/>
                  </a:lnTo>
                  <a:lnTo>
                    <a:pt x="5953125" y="454171"/>
                  </a:lnTo>
                  <a:lnTo>
                    <a:pt x="5953125" y="894660"/>
                  </a:lnTo>
                  <a:lnTo>
                    <a:pt x="6850094" y="0"/>
                  </a:lnTo>
                  <a:lnTo>
                    <a:pt x="6858000" y="0"/>
                  </a:lnTo>
                  <a:close/>
                  <a:moveTo>
                    <a:pt x="4552950" y="7696"/>
                  </a:moveTo>
                  <a:lnTo>
                    <a:pt x="4105275" y="454266"/>
                  </a:lnTo>
                  <a:lnTo>
                    <a:pt x="4105275" y="692753"/>
                  </a:lnTo>
                  <a:lnTo>
                    <a:pt x="4307777" y="692753"/>
                  </a:lnTo>
                  <a:lnTo>
                    <a:pt x="4552950" y="448185"/>
                  </a:lnTo>
                  <a:close/>
                  <a:moveTo>
                    <a:pt x="5938838" y="7696"/>
                  </a:moveTo>
                  <a:lnTo>
                    <a:pt x="5719763" y="226230"/>
                  </a:lnTo>
                  <a:lnTo>
                    <a:pt x="5500688" y="444764"/>
                  </a:lnTo>
                  <a:lnTo>
                    <a:pt x="5938838" y="444764"/>
                  </a:lnTo>
                  <a:close/>
                  <a:moveTo>
                    <a:pt x="6497955" y="1753498"/>
                  </a:moveTo>
                  <a:lnTo>
                    <a:pt x="6858000" y="1394342"/>
                  </a:lnTo>
                  <a:lnTo>
                    <a:pt x="6858000" y="1374199"/>
                  </a:lnTo>
                  <a:lnTo>
                    <a:pt x="6497955" y="1733355"/>
                  </a:lnTo>
                  <a:close/>
                  <a:moveTo>
                    <a:pt x="3586924" y="3492270"/>
                  </a:moveTo>
                  <a:lnTo>
                    <a:pt x="3226880" y="3851426"/>
                  </a:lnTo>
                  <a:lnTo>
                    <a:pt x="3247073" y="3851426"/>
                  </a:lnTo>
                  <a:lnTo>
                    <a:pt x="3607118" y="3492270"/>
                  </a:lnTo>
                  <a:close/>
                  <a:moveTo>
                    <a:pt x="6199156" y="3626526"/>
                  </a:moveTo>
                  <a:lnTo>
                    <a:pt x="6334125" y="3492365"/>
                  </a:lnTo>
                  <a:lnTo>
                    <a:pt x="6312885" y="3492365"/>
                  </a:lnTo>
                  <a:lnTo>
                    <a:pt x="6163628" y="3640873"/>
                  </a:lnTo>
                  <a:lnTo>
                    <a:pt x="6164676" y="3640873"/>
                  </a:lnTo>
                  <a:lnTo>
                    <a:pt x="5953125" y="3851521"/>
                  </a:lnTo>
                  <a:lnTo>
                    <a:pt x="5973318" y="3851521"/>
                  </a:lnTo>
                  <a:lnTo>
                    <a:pt x="6184487" y="3640873"/>
                  </a:lnTo>
                  <a:lnTo>
                    <a:pt x="6625685" y="3640873"/>
                  </a:lnTo>
                  <a:lnTo>
                    <a:pt x="6414516" y="3851521"/>
                  </a:lnTo>
                  <a:lnTo>
                    <a:pt x="6665595" y="3851521"/>
                  </a:lnTo>
                  <a:lnTo>
                    <a:pt x="6858000" y="3659971"/>
                  </a:lnTo>
                  <a:lnTo>
                    <a:pt x="6858000" y="3639828"/>
                  </a:lnTo>
                  <a:lnTo>
                    <a:pt x="6650451" y="3846865"/>
                  </a:lnTo>
                  <a:lnTo>
                    <a:pt x="6650451" y="3636122"/>
                  </a:lnTo>
                  <a:lnTo>
                    <a:pt x="6858000" y="3429085"/>
                  </a:lnTo>
                  <a:lnTo>
                    <a:pt x="6858000" y="3408942"/>
                  </a:lnTo>
                  <a:lnTo>
                    <a:pt x="6639687" y="3626621"/>
                  </a:lnTo>
                  <a:close/>
                  <a:moveTo>
                    <a:pt x="5050918" y="3492365"/>
                  </a:moveTo>
                  <a:lnTo>
                    <a:pt x="4690872" y="3851521"/>
                  </a:lnTo>
                  <a:lnTo>
                    <a:pt x="4711065" y="3851521"/>
                  </a:lnTo>
                  <a:lnTo>
                    <a:pt x="5071110" y="3492365"/>
                  </a:lnTo>
                  <a:close/>
                  <a:moveTo>
                    <a:pt x="4589050" y="3492365"/>
                  </a:moveTo>
                  <a:lnTo>
                    <a:pt x="4235006" y="3845630"/>
                  </a:lnTo>
                  <a:lnTo>
                    <a:pt x="4235006" y="3492365"/>
                  </a:lnTo>
                  <a:lnTo>
                    <a:pt x="3678174" y="3492365"/>
                  </a:lnTo>
                  <a:lnTo>
                    <a:pt x="3678174" y="3851521"/>
                  </a:lnTo>
                  <a:lnTo>
                    <a:pt x="3881533" y="3851521"/>
                  </a:lnTo>
                  <a:lnTo>
                    <a:pt x="4220718" y="3513173"/>
                  </a:lnTo>
                  <a:lnTo>
                    <a:pt x="4220718" y="3851521"/>
                  </a:lnTo>
                  <a:lnTo>
                    <a:pt x="4249293" y="3851521"/>
                  </a:lnTo>
                  <a:lnTo>
                    <a:pt x="4609338" y="3492365"/>
                  </a:lnTo>
                  <a:close/>
                  <a:moveTo>
                    <a:pt x="5851684" y="3492365"/>
                  </a:moveTo>
                  <a:lnTo>
                    <a:pt x="5497354" y="3845915"/>
                  </a:lnTo>
                  <a:lnTo>
                    <a:pt x="5497354" y="3492365"/>
                  </a:lnTo>
                  <a:lnTo>
                    <a:pt x="5391150" y="3492365"/>
                  </a:lnTo>
                  <a:lnTo>
                    <a:pt x="5031105" y="3851521"/>
                  </a:lnTo>
                  <a:lnTo>
                    <a:pt x="5512118" y="3851521"/>
                  </a:lnTo>
                  <a:lnTo>
                    <a:pt x="5872163" y="3492365"/>
                  </a:lnTo>
                  <a:close/>
                </a:path>
              </a:pathLst>
            </a:custGeom>
            <a:solidFill>
              <a:schemeClr val="tx2"/>
            </a:solidFill>
            <a:ln w="9525" cap="flat">
              <a:noFill/>
              <a:prstDash val="solid"/>
              <a:miter/>
            </a:ln>
          </p:spPr>
          <p:txBody>
            <a:bodyPr rtlCol="0" anchor="ctr"/>
            <a:lstStyle/>
            <a:p>
              <a:endParaRPr lang="en-US" sz="2400"/>
            </a:p>
          </p:txBody>
        </p:sp>
        <p:sp>
          <p:nvSpPr>
            <p:cNvPr id="5" name="Graphic 7">
              <a:extLst>
                <a:ext uri="{FF2B5EF4-FFF2-40B4-BE49-F238E27FC236}">
                  <a16:creationId xmlns:a16="http://schemas.microsoft.com/office/drawing/2014/main" id="{B18D18D7-86D3-894B-92C2-2060BD6834D0}"/>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
          <p:nvSpPr>
            <p:cNvPr id="6" name="Rectangle 5">
              <a:extLst>
                <a:ext uri="{FF2B5EF4-FFF2-40B4-BE49-F238E27FC236}">
                  <a16:creationId xmlns:a16="http://schemas.microsoft.com/office/drawing/2014/main" id="{C1593A61-8D81-4543-BA71-C641455FBD02}"/>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7" name="TextBox 6">
              <a:extLst>
                <a:ext uri="{FF2B5EF4-FFF2-40B4-BE49-F238E27FC236}">
                  <a16:creationId xmlns:a16="http://schemas.microsoft.com/office/drawing/2014/main" id="{9E86A8A9-32AB-894D-A1BE-2F54EF39422D}"/>
                </a:ext>
              </a:extLst>
            </p:cNvPr>
            <p:cNvSpPr txBox="1"/>
            <p:nvPr userDrawn="1"/>
          </p:nvSpPr>
          <p:spPr>
            <a:xfrm>
              <a:off x="861299" y="2434080"/>
              <a:ext cx="1213794" cy="677108"/>
            </a:xfrm>
            <a:prstGeom prst="rect">
              <a:avLst/>
            </a:prstGeom>
            <a:noFill/>
          </p:spPr>
          <p:txBody>
            <a:bodyPr wrap="none" rtlCol="0" anchor="ctr">
              <a:spAutoFit/>
            </a:bodyPr>
            <a:lstStyle/>
            <a:p>
              <a:pPr algn="l"/>
              <a:r>
                <a:rPr lang="en-US" sz="3800">
                  <a:solidFill>
                    <a:schemeClr val="bg1"/>
                  </a:solidFill>
                </a:rPr>
                <a:t>Q&amp;A</a:t>
              </a:r>
            </a:p>
          </p:txBody>
        </p:sp>
      </p:grpSp>
    </p:spTree>
    <p:extLst>
      <p:ext uri="{BB962C8B-B14F-4D97-AF65-F5344CB8AC3E}">
        <p14:creationId xmlns:p14="http://schemas.microsoft.com/office/powerpoint/2010/main" val="52840671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204D10F-7386-F44C-9FF1-7AD499F2F9A6}"/>
              </a:ext>
            </a:extLst>
          </p:cNvPr>
          <p:cNvGrpSpPr>
            <a:grpSpLocks noChangeAspect="1"/>
          </p:cNvGrpSpPr>
          <p:nvPr userDrawn="1"/>
        </p:nvGrpSpPr>
        <p:grpSpPr>
          <a:xfrm>
            <a:off x="457200" y="1"/>
            <a:ext cx="8686800" cy="4686299"/>
            <a:chOff x="457200" y="0"/>
            <a:chExt cx="8686800" cy="4686299"/>
          </a:xfrm>
        </p:grpSpPr>
        <p:sp>
          <p:nvSpPr>
            <p:cNvPr id="8" name="Graphic 10">
              <a:extLst>
                <a:ext uri="{FF2B5EF4-FFF2-40B4-BE49-F238E27FC236}">
                  <a16:creationId xmlns:a16="http://schemas.microsoft.com/office/drawing/2014/main" id="{BC10DE1B-08AA-5647-8796-6745DC483033}"/>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2400"/>
            </a:p>
          </p:txBody>
        </p:sp>
        <p:sp>
          <p:nvSpPr>
            <p:cNvPr id="9" name="Graphic 7">
              <a:extLst>
                <a:ext uri="{FF2B5EF4-FFF2-40B4-BE49-F238E27FC236}">
                  <a16:creationId xmlns:a16="http://schemas.microsoft.com/office/drawing/2014/main" id="{CB9E5F9C-C0DF-1243-BA98-DEC0BC6E223A}"/>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
          <p:nvSpPr>
            <p:cNvPr id="10" name="Rectangle 9">
              <a:extLst>
                <a:ext uri="{FF2B5EF4-FFF2-40B4-BE49-F238E27FC236}">
                  <a16:creationId xmlns:a16="http://schemas.microsoft.com/office/drawing/2014/main" id="{02DCE98C-E8A6-4948-8108-E9F512B100D0}"/>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 name="TextBox 1">
              <a:extLst>
                <a:ext uri="{FF2B5EF4-FFF2-40B4-BE49-F238E27FC236}">
                  <a16:creationId xmlns:a16="http://schemas.microsoft.com/office/drawing/2014/main" id="{1D1548DF-F439-6D4A-8AF0-E7651503A143}"/>
                </a:ext>
              </a:extLst>
            </p:cNvPr>
            <p:cNvSpPr txBox="1"/>
            <p:nvPr userDrawn="1"/>
          </p:nvSpPr>
          <p:spPr>
            <a:xfrm>
              <a:off x="861299" y="2434079"/>
              <a:ext cx="2487540" cy="677108"/>
            </a:xfrm>
            <a:prstGeom prst="rect">
              <a:avLst/>
            </a:prstGeom>
            <a:noFill/>
          </p:spPr>
          <p:txBody>
            <a:bodyPr wrap="none" rtlCol="0" anchor="ctr">
              <a:spAutoFit/>
            </a:bodyPr>
            <a:lstStyle/>
            <a:p>
              <a:pPr algn="l"/>
              <a:r>
                <a:rPr lang="en-US" sz="3800">
                  <a:solidFill>
                    <a:schemeClr val="bg1"/>
                  </a:solidFill>
                </a:rPr>
                <a:t>Thank You</a:t>
              </a:r>
            </a:p>
          </p:txBody>
        </p:sp>
      </p:grpSp>
    </p:spTree>
    <p:extLst>
      <p:ext uri="{BB962C8B-B14F-4D97-AF65-F5344CB8AC3E}">
        <p14:creationId xmlns:p14="http://schemas.microsoft.com/office/powerpoint/2010/main" val="63639633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Closing Logo and Brand Idea">
    <p:spTree>
      <p:nvGrpSpPr>
        <p:cNvPr id="1" name=""/>
        <p:cNvGrpSpPr/>
        <p:nvPr/>
      </p:nvGrpSpPr>
      <p:grpSpPr>
        <a:xfrm>
          <a:off x="0" y="0"/>
          <a:ext cx="0" cy="0"/>
          <a:chOff x="0" y="0"/>
          <a:chExt cx="0" cy="0"/>
        </a:xfrm>
      </p:grpSpPr>
      <p:sp>
        <p:nvSpPr>
          <p:cNvPr id="4" name="Graphic 7">
            <a:extLst>
              <a:ext uri="{FF2B5EF4-FFF2-40B4-BE49-F238E27FC236}">
                <a16:creationId xmlns:a16="http://schemas.microsoft.com/office/drawing/2014/main" id="{942B944D-F963-9A49-8FBE-00E064F7DDE1}"/>
              </a:ext>
            </a:extLst>
          </p:cNvPr>
          <p:cNvSpPr>
            <a:spLocks noChangeAspect="1"/>
          </p:cNvSpPr>
          <p:nvPr userDrawn="1"/>
        </p:nvSpPr>
        <p:spPr>
          <a:xfrm>
            <a:off x="2742334" y="1628581"/>
            <a:ext cx="3749040" cy="10764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
        <p:nvSpPr>
          <p:cNvPr id="5" name="Freeform 4">
            <a:extLst>
              <a:ext uri="{FF2B5EF4-FFF2-40B4-BE49-F238E27FC236}">
                <a16:creationId xmlns:a16="http://schemas.microsoft.com/office/drawing/2014/main" id="{D789768F-393C-5044-971D-44AAC0DCEFB6}"/>
              </a:ext>
            </a:extLst>
          </p:cNvPr>
          <p:cNvSpPr/>
          <p:nvPr userDrawn="1"/>
        </p:nvSpPr>
        <p:spPr>
          <a:xfrm>
            <a:off x="2743200" y="3160292"/>
            <a:ext cx="2384995" cy="247597"/>
          </a:xfrm>
          <a:custGeom>
            <a:avLst/>
            <a:gdLst>
              <a:gd name="connsiteX0" fmla="*/ 46673 w 4363402"/>
              <a:gd name="connsiteY0" fmla="*/ 67666 h 452983"/>
              <a:gd name="connsiteX1" fmla="*/ 46673 w 4363402"/>
              <a:gd name="connsiteY1" fmla="*/ 165405 h 452983"/>
              <a:gd name="connsiteX2" fmla="*/ 178118 w 4363402"/>
              <a:gd name="connsiteY2" fmla="*/ 165405 h 452983"/>
              <a:gd name="connsiteX3" fmla="*/ 171450 w 4363402"/>
              <a:gd name="connsiteY3" fmla="*/ 203937 h 452983"/>
              <a:gd name="connsiteX4" fmla="*/ 46673 w 4363402"/>
              <a:gd name="connsiteY4" fmla="*/ 203937 h 452983"/>
              <a:gd name="connsiteX5" fmla="*/ 46673 w 4363402"/>
              <a:gd name="connsiteY5" fmla="*/ 310134 h 452983"/>
              <a:gd name="connsiteX6" fmla="*/ 210503 w 4363402"/>
              <a:gd name="connsiteY6" fmla="*/ 310134 h 452983"/>
              <a:gd name="connsiteX7" fmla="*/ 210503 w 4363402"/>
              <a:gd name="connsiteY7" fmla="*/ 348666 h 452983"/>
              <a:gd name="connsiteX8" fmla="*/ 0 w 4363402"/>
              <a:gd name="connsiteY8" fmla="*/ 348666 h 452983"/>
              <a:gd name="connsiteX9" fmla="*/ 0 w 4363402"/>
              <a:gd name="connsiteY9" fmla="*/ 30074 h 452983"/>
              <a:gd name="connsiteX10" fmla="*/ 200978 w 4363402"/>
              <a:gd name="connsiteY10" fmla="*/ 30074 h 452983"/>
              <a:gd name="connsiteX11" fmla="*/ 200978 w 4363402"/>
              <a:gd name="connsiteY11" fmla="*/ 68605 h 452983"/>
              <a:gd name="connsiteX12" fmla="*/ 46673 w 4363402"/>
              <a:gd name="connsiteY12" fmla="*/ 68605 h 452983"/>
              <a:gd name="connsiteX13" fmla="*/ 299085 w 4363402"/>
              <a:gd name="connsiteY13" fmla="*/ 173863 h 452983"/>
              <a:gd name="connsiteX14" fmla="*/ 306705 w 4363402"/>
              <a:gd name="connsiteY14" fmla="*/ 191719 h 452983"/>
              <a:gd name="connsiteX15" fmla="*/ 325755 w 4363402"/>
              <a:gd name="connsiteY15" fmla="*/ 202997 h 452983"/>
              <a:gd name="connsiteX16" fmla="*/ 351473 w 4363402"/>
              <a:gd name="connsiteY16" fmla="*/ 211455 h 452983"/>
              <a:gd name="connsiteX17" fmla="*/ 379095 w 4363402"/>
              <a:gd name="connsiteY17" fmla="*/ 219913 h 452983"/>
              <a:gd name="connsiteX18" fmla="*/ 404813 w 4363402"/>
              <a:gd name="connsiteY18" fmla="*/ 233070 h 452983"/>
              <a:gd name="connsiteX19" fmla="*/ 423863 w 4363402"/>
              <a:gd name="connsiteY19" fmla="*/ 252806 h 452983"/>
              <a:gd name="connsiteX20" fmla="*/ 431483 w 4363402"/>
              <a:gd name="connsiteY20" fmla="*/ 283820 h 452983"/>
              <a:gd name="connsiteX21" fmla="*/ 407670 w 4363402"/>
              <a:gd name="connsiteY21" fmla="*/ 335509 h 452983"/>
              <a:gd name="connsiteX22" fmla="*/ 340043 w 4363402"/>
              <a:gd name="connsiteY22" fmla="*/ 353365 h 452983"/>
              <a:gd name="connsiteX23" fmla="*/ 260985 w 4363402"/>
              <a:gd name="connsiteY23" fmla="*/ 333629 h 452983"/>
              <a:gd name="connsiteX24" fmla="*/ 260985 w 4363402"/>
              <a:gd name="connsiteY24" fmla="*/ 293218 h 452983"/>
              <a:gd name="connsiteX25" fmla="*/ 298133 w 4363402"/>
              <a:gd name="connsiteY25" fmla="*/ 312014 h 452983"/>
              <a:gd name="connsiteX26" fmla="*/ 341948 w 4363402"/>
              <a:gd name="connsiteY26" fmla="*/ 319532 h 452983"/>
              <a:gd name="connsiteX27" fmla="*/ 378143 w 4363402"/>
              <a:gd name="connsiteY27" fmla="*/ 311074 h 452983"/>
              <a:gd name="connsiteX28" fmla="*/ 391478 w 4363402"/>
              <a:gd name="connsiteY28" fmla="*/ 287579 h 452983"/>
              <a:gd name="connsiteX29" fmla="*/ 383858 w 4363402"/>
              <a:gd name="connsiteY29" fmla="*/ 268783 h 452983"/>
              <a:gd name="connsiteX30" fmla="*/ 364808 w 4363402"/>
              <a:gd name="connsiteY30" fmla="*/ 256565 h 452983"/>
              <a:gd name="connsiteX31" fmla="*/ 339090 w 4363402"/>
              <a:gd name="connsiteY31" fmla="*/ 248107 h 452983"/>
              <a:gd name="connsiteX32" fmla="*/ 311468 w 4363402"/>
              <a:gd name="connsiteY32" fmla="*/ 239649 h 452983"/>
              <a:gd name="connsiteX33" fmla="*/ 285750 w 4363402"/>
              <a:gd name="connsiteY33" fmla="*/ 227432 h 452983"/>
              <a:gd name="connsiteX34" fmla="*/ 266700 w 4363402"/>
              <a:gd name="connsiteY34" fmla="*/ 208636 h 452983"/>
              <a:gd name="connsiteX35" fmla="*/ 259080 w 4363402"/>
              <a:gd name="connsiteY35" fmla="*/ 179502 h 452983"/>
              <a:gd name="connsiteX36" fmla="*/ 282893 w 4363402"/>
              <a:gd name="connsiteY36" fmla="*/ 129692 h 452983"/>
              <a:gd name="connsiteX37" fmla="*/ 349568 w 4363402"/>
              <a:gd name="connsiteY37" fmla="*/ 111836 h 452983"/>
              <a:gd name="connsiteX38" fmla="*/ 420053 w 4363402"/>
              <a:gd name="connsiteY38" fmla="*/ 129692 h 452983"/>
              <a:gd name="connsiteX39" fmla="*/ 420053 w 4363402"/>
              <a:gd name="connsiteY39" fmla="*/ 168224 h 452983"/>
              <a:gd name="connsiteX40" fmla="*/ 387668 w 4363402"/>
              <a:gd name="connsiteY40" fmla="*/ 150368 h 452983"/>
              <a:gd name="connsiteX41" fmla="*/ 347663 w 4363402"/>
              <a:gd name="connsiteY41" fmla="*/ 143789 h 452983"/>
              <a:gd name="connsiteX42" fmla="*/ 312420 w 4363402"/>
              <a:gd name="connsiteY42" fmla="*/ 151308 h 452983"/>
              <a:gd name="connsiteX43" fmla="*/ 299085 w 4363402"/>
              <a:gd name="connsiteY43" fmla="*/ 173863 h 452983"/>
              <a:gd name="connsiteX44" fmla="*/ 516255 w 4363402"/>
              <a:gd name="connsiteY44" fmla="*/ 173863 h 452983"/>
              <a:gd name="connsiteX45" fmla="*/ 523875 w 4363402"/>
              <a:gd name="connsiteY45" fmla="*/ 191719 h 452983"/>
              <a:gd name="connsiteX46" fmla="*/ 542925 w 4363402"/>
              <a:gd name="connsiteY46" fmla="*/ 202997 h 452983"/>
              <a:gd name="connsiteX47" fmla="*/ 568643 w 4363402"/>
              <a:gd name="connsiteY47" fmla="*/ 211455 h 452983"/>
              <a:gd name="connsiteX48" fmla="*/ 596265 w 4363402"/>
              <a:gd name="connsiteY48" fmla="*/ 219913 h 452983"/>
              <a:gd name="connsiteX49" fmla="*/ 621983 w 4363402"/>
              <a:gd name="connsiteY49" fmla="*/ 233070 h 452983"/>
              <a:gd name="connsiteX50" fmla="*/ 641033 w 4363402"/>
              <a:gd name="connsiteY50" fmla="*/ 252806 h 452983"/>
              <a:gd name="connsiteX51" fmla="*/ 648653 w 4363402"/>
              <a:gd name="connsiteY51" fmla="*/ 283820 h 452983"/>
              <a:gd name="connsiteX52" fmla="*/ 624840 w 4363402"/>
              <a:gd name="connsiteY52" fmla="*/ 335509 h 452983"/>
              <a:gd name="connsiteX53" fmla="*/ 557213 w 4363402"/>
              <a:gd name="connsiteY53" fmla="*/ 353365 h 452983"/>
              <a:gd name="connsiteX54" fmla="*/ 478155 w 4363402"/>
              <a:gd name="connsiteY54" fmla="*/ 333629 h 452983"/>
              <a:gd name="connsiteX55" fmla="*/ 478155 w 4363402"/>
              <a:gd name="connsiteY55" fmla="*/ 293218 h 452983"/>
              <a:gd name="connsiteX56" fmla="*/ 515303 w 4363402"/>
              <a:gd name="connsiteY56" fmla="*/ 312014 h 452983"/>
              <a:gd name="connsiteX57" fmla="*/ 559118 w 4363402"/>
              <a:gd name="connsiteY57" fmla="*/ 319532 h 452983"/>
              <a:gd name="connsiteX58" fmla="*/ 595313 w 4363402"/>
              <a:gd name="connsiteY58" fmla="*/ 311074 h 452983"/>
              <a:gd name="connsiteX59" fmla="*/ 608648 w 4363402"/>
              <a:gd name="connsiteY59" fmla="*/ 287579 h 452983"/>
              <a:gd name="connsiteX60" fmla="*/ 601028 w 4363402"/>
              <a:gd name="connsiteY60" fmla="*/ 268783 h 452983"/>
              <a:gd name="connsiteX61" fmla="*/ 581978 w 4363402"/>
              <a:gd name="connsiteY61" fmla="*/ 256565 h 452983"/>
              <a:gd name="connsiteX62" fmla="*/ 556260 w 4363402"/>
              <a:gd name="connsiteY62" fmla="*/ 248107 h 452983"/>
              <a:gd name="connsiteX63" fmla="*/ 528638 w 4363402"/>
              <a:gd name="connsiteY63" fmla="*/ 239649 h 452983"/>
              <a:gd name="connsiteX64" fmla="*/ 502920 w 4363402"/>
              <a:gd name="connsiteY64" fmla="*/ 227432 h 452983"/>
              <a:gd name="connsiteX65" fmla="*/ 483870 w 4363402"/>
              <a:gd name="connsiteY65" fmla="*/ 208636 h 452983"/>
              <a:gd name="connsiteX66" fmla="*/ 476250 w 4363402"/>
              <a:gd name="connsiteY66" fmla="*/ 179502 h 452983"/>
              <a:gd name="connsiteX67" fmla="*/ 500063 w 4363402"/>
              <a:gd name="connsiteY67" fmla="*/ 129692 h 452983"/>
              <a:gd name="connsiteX68" fmla="*/ 566738 w 4363402"/>
              <a:gd name="connsiteY68" fmla="*/ 111836 h 452983"/>
              <a:gd name="connsiteX69" fmla="*/ 637223 w 4363402"/>
              <a:gd name="connsiteY69" fmla="*/ 129692 h 452983"/>
              <a:gd name="connsiteX70" fmla="*/ 637223 w 4363402"/>
              <a:gd name="connsiteY70" fmla="*/ 168224 h 452983"/>
              <a:gd name="connsiteX71" fmla="*/ 604838 w 4363402"/>
              <a:gd name="connsiteY71" fmla="*/ 150368 h 452983"/>
              <a:gd name="connsiteX72" fmla="*/ 564833 w 4363402"/>
              <a:gd name="connsiteY72" fmla="*/ 143789 h 452983"/>
              <a:gd name="connsiteX73" fmla="*/ 529590 w 4363402"/>
              <a:gd name="connsiteY73" fmla="*/ 151308 h 452983"/>
              <a:gd name="connsiteX74" fmla="*/ 516255 w 4363402"/>
              <a:gd name="connsiteY74" fmla="*/ 173863 h 452983"/>
              <a:gd name="connsiteX75" fmla="*/ 734378 w 4363402"/>
              <a:gd name="connsiteY75" fmla="*/ 237769 h 452983"/>
              <a:gd name="connsiteX76" fmla="*/ 754380 w 4363402"/>
              <a:gd name="connsiteY76" fmla="*/ 297917 h 452983"/>
              <a:gd name="connsiteX77" fmla="*/ 808673 w 4363402"/>
              <a:gd name="connsiteY77" fmla="*/ 316713 h 452983"/>
              <a:gd name="connsiteX78" fmla="*/ 883920 w 4363402"/>
              <a:gd name="connsiteY78" fmla="*/ 288519 h 452983"/>
              <a:gd name="connsiteX79" fmla="*/ 883920 w 4363402"/>
              <a:gd name="connsiteY79" fmla="*/ 330810 h 452983"/>
              <a:gd name="connsiteX80" fmla="*/ 803910 w 4363402"/>
              <a:gd name="connsiteY80" fmla="*/ 352425 h 452983"/>
              <a:gd name="connsiteX81" fmla="*/ 721043 w 4363402"/>
              <a:gd name="connsiteY81" fmla="*/ 322351 h 452983"/>
              <a:gd name="connsiteX82" fmla="*/ 692468 w 4363402"/>
              <a:gd name="connsiteY82" fmla="*/ 233070 h 452983"/>
              <a:gd name="connsiteX83" fmla="*/ 720090 w 4363402"/>
              <a:gd name="connsiteY83" fmla="*/ 141910 h 452983"/>
              <a:gd name="connsiteX84" fmla="*/ 799148 w 4363402"/>
              <a:gd name="connsiteY84" fmla="*/ 109957 h 452983"/>
              <a:gd name="connsiteX85" fmla="*/ 870585 w 4363402"/>
              <a:gd name="connsiteY85" fmla="*/ 138151 h 452983"/>
              <a:gd name="connsiteX86" fmla="*/ 894398 w 4363402"/>
              <a:gd name="connsiteY86" fmla="*/ 221793 h 452983"/>
              <a:gd name="connsiteX87" fmla="*/ 894398 w 4363402"/>
              <a:gd name="connsiteY87" fmla="*/ 237769 h 452983"/>
              <a:gd name="connsiteX88" fmla="*/ 734378 w 4363402"/>
              <a:gd name="connsiteY88" fmla="*/ 237769 h 452983"/>
              <a:gd name="connsiteX89" fmla="*/ 798195 w 4363402"/>
              <a:gd name="connsiteY89" fmla="*/ 142850 h 452983"/>
              <a:gd name="connsiteX90" fmla="*/ 735330 w 4363402"/>
              <a:gd name="connsiteY90" fmla="*/ 206756 h 452983"/>
              <a:gd name="connsiteX91" fmla="*/ 853440 w 4363402"/>
              <a:gd name="connsiteY91" fmla="*/ 206756 h 452983"/>
              <a:gd name="connsiteX92" fmla="*/ 838200 w 4363402"/>
              <a:gd name="connsiteY92" fmla="*/ 157886 h 452983"/>
              <a:gd name="connsiteX93" fmla="*/ 798195 w 4363402"/>
              <a:gd name="connsiteY93" fmla="*/ 142850 h 452983"/>
              <a:gd name="connsiteX94" fmla="*/ 996315 w 4363402"/>
              <a:gd name="connsiteY94" fmla="*/ 111836 h 452983"/>
              <a:gd name="connsiteX95" fmla="*/ 996315 w 4363402"/>
              <a:gd name="connsiteY95" fmla="*/ 148488 h 452983"/>
              <a:gd name="connsiteX96" fmla="*/ 1073468 w 4363402"/>
              <a:gd name="connsiteY96" fmla="*/ 109017 h 452983"/>
              <a:gd name="connsiteX97" fmla="*/ 1132523 w 4363402"/>
              <a:gd name="connsiteY97" fmla="*/ 131572 h 452983"/>
              <a:gd name="connsiteX98" fmla="*/ 1153478 w 4363402"/>
              <a:gd name="connsiteY98" fmla="*/ 197358 h 452983"/>
              <a:gd name="connsiteX99" fmla="*/ 1153478 w 4363402"/>
              <a:gd name="connsiteY99" fmla="*/ 347726 h 452983"/>
              <a:gd name="connsiteX100" fmla="*/ 1110615 w 4363402"/>
              <a:gd name="connsiteY100" fmla="*/ 347726 h 452983"/>
              <a:gd name="connsiteX101" fmla="*/ 1110615 w 4363402"/>
              <a:gd name="connsiteY101" fmla="*/ 202997 h 452983"/>
              <a:gd name="connsiteX102" fmla="*/ 1064895 w 4363402"/>
              <a:gd name="connsiteY102" fmla="*/ 145669 h 452983"/>
              <a:gd name="connsiteX103" fmla="*/ 1028700 w 4363402"/>
              <a:gd name="connsiteY103" fmla="*/ 155067 h 452983"/>
              <a:gd name="connsiteX104" fmla="*/ 998220 w 4363402"/>
              <a:gd name="connsiteY104" fmla="*/ 181381 h 452983"/>
              <a:gd name="connsiteX105" fmla="*/ 998220 w 4363402"/>
              <a:gd name="connsiteY105" fmla="*/ 348666 h 452983"/>
              <a:gd name="connsiteX106" fmla="*/ 955358 w 4363402"/>
              <a:gd name="connsiteY106" fmla="*/ 348666 h 452983"/>
              <a:gd name="connsiteX107" fmla="*/ 955358 w 4363402"/>
              <a:gd name="connsiteY107" fmla="*/ 120294 h 452983"/>
              <a:gd name="connsiteX108" fmla="*/ 996315 w 4363402"/>
              <a:gd name="connsiteY108" fmla="*/ 111836 h 452983"/>
              <a:gd name="connsiteX109" fmla="*/ 1195388 w 4363402"/>
              <a:gd name="connsiteY109" fmla="*/ 113716 h 452983"/>
              <a:gd name="connsiteX110" fmla="*/ 1240155 w 4363402"/>
              <a:gd name="connsiteY110" fmla="*/ 113716 h 452983"/>
              <a:gd name="connsiteX111" fmla="*/ 1240155 w 4363402"/>
              <a:gd name="connsiteY111" fmla="*/ 56388 h 452983"/>
              <a:gd name="connsiteX112" fmla="*/ 1283018 w 4363402"/>
              <a:gd name="connsiteY112" fmla="*/ 46990 h 452983"/>
              <a:gd name="connsiteX113" fmla="*/ 1283018 w 4363402"/>
              <a:gd name="connsiteY113" fmla="*/ 114656 h 452983"/>
              <a:gd name="connsiteX114" fmla="*/ 1356360 w 4363402"/>
              <a:gd name="connsiteY114" fmla="*/ 114656 h 452983"/>
              <a:gd name="connsiteX115" fmla="*/ 1356360 w 4363402"/>
              <a:gd name="connsiteY115" fmla="*/ 149428 h 452983"/>
              <a:gd name="connsiteX116" fmla="*/ 1283018 w 4363402"/>
              <a:gd name="connsiteY116" fmla="*/ 149428 h 452983"/>
              <a:gd name="connsiteX117" fmla="*/ 1283018 w 4363402"/>
              <a:gd name="connsiteY117" fmla="*/ 274422 h 452983"/>
              <a:gd name="connsiteX118" fmla="*/ 1290638 w 4363402"/>
              <a:gd name="connsiteY118" fmla="*/ 305435 h 452983"/>
              <a:gd name="connsiteX119" fmla="*/ 1316355 w 4363402"/>
              <a:gd name="connsiteY119" fmla="*/ 315773 h 452983"/>
              <a:gd name="connsiteX120" fmla="*/ 1339215 w 4363402"/>
              <a:gd name="connsiteY120" fmla="*/ 312014 h 452983"/>
              <a:gd name="connsiteX121" fmla="*/ 1358265 w 4363402"/>
              <a:gd name="connsiteY121" fmla="*/ 301676 h 452983"/>
              <a:gd name="connsiteX122" fmla="*/ 1358265 w 4363402"/>
              <a:gd name="connsiteY122" fmla="*/ 341147 h 452983"/>
              <a:gd name="connsiteX123" fmla="*/ 1308735 w 4363402"/>
              <a:gd name="connsiteY123" fmla="*/ 352425 h 452983"/>
              <a:gd name="connsiteX124" fmla="*/ 1240155 w 4363402"/>
              <a:gd name="connsiteY124" fmla="*/ 279121 h 452983"/>
              <a:gd name="connsiteX125" fmla="*/ 1240155 w 4363402"/>
              <a:gd name="connsiteY125" fmla="*/ 149428 h 452983"/>
              <a:gd name="connsiteX126" fmla="*/ 1188720 w 4363402"/>
              <a:gd name="connsiteY126" fmla="*/ 149428 h 452983"/>
              <a:gd name="connsiteX127" fmla="*/ 1195388 w 4363402"/>
              <a:gd name="connsiteY127" fmla="*/ 113716 h 452983"/>
              <a:gd name="connsiteX128" fmla="*/ 1438275 w 4363402"/>
              <a:gd name="connsiteY128" fmla="*/ 74244 h 452983"/>
              <a:gd name="connsiteX129" fmla="*/ 1418273 w 4363402"/>
              <a:gd name="connsiteY129" fmla="*/ 67666 h 452983"/>
              <a:gd name="connsiteX130" fmla="*/ 1410653 w 4363402"/>
              <a:gd name="connsiteY130" fmla="*/ 48870 h 452983"/>
              <a:gd name="connsiteX131" fmla="*/ 1418273 w 4363402"/>
              <a:gd name="connsiteY131" fmla="*/ 30074 h 452983"/>
              <a:gd name="connsiteX132" fmla="*/ 1438275 w 4363402"/>
              <a:gd name="connsiteY132" fmla="*/ 22555 h 452983"/>
              <a:gd name="connsiteX133" fmla="*/ 1458278 w 4363402"/>
              <a:gd name="connsiteY133" fmla="*/ 30074 h 452983"/>
              <a:gd name="connsiteX134" fmla="*/ 1465898 w 4363402"/>
              <a:gd name="connsiteY134" fmla="*/ 48870 h 452983"/>
              <a:gd name="connsiteX135" fmla="*/ 1458278 w 4363402"/>
              <a:gd name="connsiteY135" fmla="*/ 67666 h 452983"/>
              <a:gd name="connsiteX136" fmla="*/ 1438275 w 4363402"/>
              <a:gd name="connsiteY136" fmla="*/ 74244 h 452983"/>
              <a:gd name="connsiteX137" fmla="*/ 1417320 w 4363402"/>
              <a:gd name="connsiteY137" fmla="*/ 121234 h 452983"/>
              <a:gd name="connsiteX138" fmla="*/ 1460183 w 4363402"/>
              <a:gd name="connsiteY138" fmla="*/ 111836 h 452983"/>
              <a:gd name="connsiteX139" fmla="*/ 1460183 w 4363402"/>
              <a:gd name="connsiteY139" fmla="*/ 348666 h 452983"/>
              <a:gd name="connsiteX140" fmla="*/ 1417320 w 4363402"/>
              <a:gd name="connsiteY140" fmla="*/ 348666 h 452983"/>
              <a:gd name="connsiteX141" fmla="*/ 1417320 w 4363402"/>
              <a:gd name="connsiteY141" fmla="*/ 121234 h 452983"/>
              <a:gd name="connsiteX142" fmla="*/ 1523048 w 4363402"/>
              <a:gd name="connsiteY142" fmla="*/ 287579 h 452983"/>
              <a:gd name="connsiteX143" fmla="*/ 1557338 w 4363402"/>
              <a:gd name="connsiteY143" fmla="*/ 229311 h 452983"/>
              <a:gd name="connsiteX144" fmla="*/ 1664018 w 4363402"/>
              <a:gd name="connsiteY144" fmla="*/ 210515 h 452983"/>
              <a:gd name="connsiteX145" fmla="*/ 1664018 w 4363402"/>
              <a:gd name="connsiteY145" fmla="*/ 197358 h 452983"/>
              <a:gd name="connsiteX146" fmla="*/ 1650683 w 4363402"/>
              <a:gd name="connsiteY146" fmla="*/ 157886 h 452983"/>
              <a:gd name="connsiteX147" fmla="*/ 1612583 w 4363402"/>
              <a:gd name="connsiteY147" fmla="*/ 143789 h 452983"/>
              <a:gd name="connsiteX148" fmla="*/ 1573530 w 4363402"/>
              <a:gd name="connsiteY148" fmla="*/ 151308 h 452983"/>
              <a:gd name="connsiteX149" fmla="*/ 1537335 w 4363402"/>
              <a:gd name="connsiteY149" fmla="*/ 172923 h 452983"/>
              <a:gd name="connsiteX150" fmla="*/ 1537335 w 4363402"/>
              <a:gd name="connsiteY150" fmla="*/ 130632 h 452983"/>
              <a:gd name="connsiteX151" fmla="*/ 1616393 w 4363402"/>
              <a:gd name="connsiteY151" fmla="*/ 108077 h 452983"/>
              <a:gd name="connsiteX152" fmla="*/ 1682115 w 4363402"/>
              <a:gd name="connsiteY152" fmla="*/ 130632 h 452983"/>
              <a:gd name="connsiteX153" fmla="*/ 1705928 w 4363402"/>
              <a:gd name="connsiteY153" fmla="*/ 195478 h 452983"/>
              <a:gd name="connsiteX154" fmla="*/ 1705928 w 4363402"/>
              <a:gd name="connsiteY154" fmla="*/ 346786 h 452983"/>
              <a:gd name="connsiteX155" fmla="*/ 1666875 w 4363402"/>
              <a:gd name="connsiteY155" fmla="*/ 346786 h 452983"/>
              <a:gd name="connsiteX156" fmla="*/ 1666875 w 4363402"/>
              <a:gd name="connsiteY156" fmla="*/ 318592 h 452983"/>
              <a:gd name="connsiteX157" fmla="*/ 1635443 w 4363402"/>
              <a:gd name="connsiteY157" fmla="*/ 343967 h 452983"/>
              <a:gd name="connsiteX158" fmla="*/ 1593533 w 4363402"/>
              <a:gd name="connsiteY158" fmla="*/ 352425 h 452983"/>
              <a:gd name="connsiteX159" fmla="*/ 1542098 w 4363402"/>
              <a:gd name="connsiteY159" fmla="*/ 334569 h 452983"/>
              <a:gd name="connsiteX160" fmla="*/ 1523048 w 4363402"/>
              <a:gd name="connsiteY160" fmla="*/ 287579 h 452983"/>
              <a:gd name="connsiteX161" fmla="*/ 1604010 w 4363402"/>
              <a:gd name="connsiteY161" fmla="*/ 318592 h 452983"/>
              <a:gd name="connsiteX162" fmla="*/ 1637348 w 4363402"/>
              <a:gd name="connsiteY162" fmla="*/ 311074 h 452983"/>
              <a:gd name="connsiteX163" fmla="*/ 1664018 w 4363402"/>
              <a:gd name="connsiteY163" fmla="*/ 291338 h 452983"/>
              <a:gd name="connsiteX164" fmla="*/ 1664018 w 4363402"/>
              <a:gd name="connsiteY164" fmla="*/ 240589 h 452983"/>
              <a:gd name="connsiteX165" fmla="*/ 1588770 w 4363402"/>
              <a:gd name="connsiteY165" fmla="*/ 250927 h 452983"/>
              <a:gd name="connsiteX166" fmla="*/ 1564958 w 4363402"/>
              <a:gd name="connsiteY166" fmla="*/ 284759 h 452983"/>
              <a:gd name="connsiteX167" fmla="*/ 1574483 w 4363402"/>
              <a:gd name="connsiteY167" fmla="*/ 309194 h 452983"/>
              <a:gd name="connsiteX168" fmla="*/ 1604010 w 4363402"/>
              <a:gd name="connsiteY168" fmla="*/ 318592 h 452983"/>
              <a:gd name="connsiteX169" fmla="*/ 1826895 w 4363402"/>
              <a:gd name="connsiteY169" fmla="*/ 348666 h 452983"/>
              <a:gd name="connsiteX170" fmla="*/ 1784033 w 4363402"/>
              <a:gd name="connsiteY170" fmla="*/ 348666 h 452983"/>
              <a:gd name="connsiteX171" fmla="*/ 1784033 w 4363402"/>
              <a:gd name="connsiteY171" fmla="*/ 10338 h 452983"/>
              <a:gd name="connsiteX172" fmla="*/ 1826895 w 4363402"/>
              <a:gd name="connsiteY172" fmla="*/ 940 h 452983"/>
              <a:gd name="connsiteX173" fmla="*/ 1826895 w 4363402"/>
              <a:gd name="connsiteY173" fmla="*/ 348666 h 452983"/>
              <a:gd name="connsiteX174" fmla="*/ 1986915 w 4363402"/>
              <a:gd name="connsiteY174" fmla="*/ 113716 h 452983"/>
              <a:gd name="connsiteX175" fmla="*/ 2031683 w 4363402"/>
              <a:gd name="connsiteY175" fmla="*/ 113716 h 452983"/>
              <a:gd name="connsiteX176" fmla="*/ 2031683 w 4363402"/>
              <a:gd name="connsiteY176" fmla="*/ 56388 h 452983"/>
              <a:gd name="connsiteX177" fmla="*/ 2074545 w 4363402"/>
              <a:gd name="connsiteY177" fmla="*/ 46990 h 452983"/>
              <a:gd name="connsiteX178" fmla="*/ 2074545 w 4363402"/>
              <a:gd name="connsiteY178" fmla="*/ 114656 h 452983"/>
              <a:gd name="connsiteX179" fmla="*/ 2147888 w 4363402"/>
              <a:gd name="connsiteY179" fmla="*/ 114656 h 452983"/>
              <a:gd name="connsiteX180" fmla="*/ 2147888 w 4363402"/>
              <a:gd name="connsiteY180" fmla="*/ 149428 h 452983"/>
              <a:gd name="connsiteX181" fmla="*/ 2074545 w 4363402"/>
              <a:gd name="connsiteY181" fmla="*/ 149428 h 452983"/>
              <a:gd name="connsiteX182" fmla="*/ 2074545 w 4363402"/>
              <a:gd name="connsiteY182" fmla="*/ 274422 h 452983"/>
              <a:gd name="connsiteX183" fmla="*/ 2082165 w 4363402"/>
              <a:gd name="connsiteY183" fmla="*/ 305435 h 452983"/>
              <a:gd name="connsiteX184" fmla="*/ 2107883 w 4363402"/>
              <a:gd name="connsiteY184" fmla="*/ 315773 h 452983"/>
              <a:gd name="connsiteX185" fmla="*/ 2130743 w 4363402"/>
              <a:gd name="connsiteY185" fmla="*/ 312014 h 452983"/>
              <a:gd name="connsiteX186" fmla="*/ 2149793 w 4363402"/>
              <a:gd name="connsiteY186" fmla="*/ 301676 h 452983"/>
              <a:gd name="connsiteX187" fmla="*/ 2149793 w 4363402"/>
              <a:gd name="connsiteY187" fmla="*/ 341147 h 452983"/>
              <a:gd name="connsiteX188" fmla="*/ 2100263 w 4363402"/>
              <a:gd name="connsiteY188" fmla="*/ 352425 h 452983"/>
              <a:gd name="connsiteX189" fmla="*/ 2031683 w 4363402"/>
              <a:gd name="connsiteY189" fmla="*/ 279121 h 452983"/>
              <a:gd name="connsiteX190" fmla="*/ 2031683 w 4363402"/>
              <a:gd name="connsiteY190" fmla="*/ 149428 h 452983"/>
              <a:gd name="connsiteX191" fmla="*/ 1981200 w 4363402"/>
              <a:gd name="connsiteY191" fmla="*/ 149428 h 452983"/>
              <a:gd name="connsiteX192" fmla="*/ 1986915 w 4363402"/>
              <a:gd name="connsiteY192" fmla="*/ 113716 h 452983"/>
              <a:gd name="connsiteX193" fmla="*/ 2231708 w 4363402"/>
              <a:gd name="connsiteY193" fmla="*/ 237769 h 452983"/>
              <a:gd name="connsiteX194" fmla="*/ 2251710 w 4363402"/>
              <a:gd name="connsiteY194" fmla="*/ 297917 h 452983"/>
              <a:gd name="connsiteX195" fmla="*/ 2306003 w 4363402"/>
              <a:gd name="connsiteY195" fmla="*/ 316713 h 452983"/>
              <a:gd name="connsiteX196" fmla="*/ 2381250 w 4363402"/>
              <a:gd name="connsiteY196" fmla="*/ 288519 h 452983"/>
              <a:gd name="connsiteX197" fmla="*/ 2381250 w 4363402"/>
              <a:gd name="connsiteY197" fmla="*/ 330810 h 452983"/>
              <a:gd name="connsiteX198" fmla="*/ 2301240 w 4363402"/>
              <a:gd name="connsiteY198" fmla="*/ 352425 h 452983"/>
              <a:gd name="connsiteX199" fmla="*/ 2218373 w 4363402"/>
              <a:gd name="connsiteY199" fmla="*/ 322351 h 452983"/>
              <a:gd name="connsiteX200" fmla="*/ 2189798 w 4363402"/>
              <a:gd name="connsiteY200" fmla="*/ 233070 h 452983"/>
              <a:gd name="connsiteX201" fmla="*/ 2217420 w 4363402"/>
              <a:gd name="connsiteY201" fmla="*/ 141910 h 452983"/>
              <a:gd name="connsiteX202" fmla="*/ 2296478 w 4363402"/>
              <a:gd name="connsiteY202" fmla="*/ 109957 h 452983"/>
              <a:gd name="connsiteX203" fmla="*/ 2367915 w 4363402"/>
              <a:gd name="connsiteY203" fmla="*/ 138151 h 452983"/>
              <a:gd name="connsiteX204" fmla="*/ 2391728 w 4363402"/>
              <a:gd name="connsiteY204" fmla="*/ 221793 h 452983"/>
              <a:gd name="connsiteX205" fmla="*/ 2391728 w 4363402"/>
              <a:gd name="connsiteY205" fmla="*/ 237769 h 452983"/>
              <a:gd name="connsiteX206" fmla="*/ 2231708 w 4363402"/>
              <a:gd name="connsiteY206" fmla="*/ 237769 h 452983"/>
              <a:gd name="connsiteX207" fmla="*/ 2295525 w 4363402"/>
              <a:gd name="connsiteY207" fmla="*/ 142850 h 452983"/>
              <a:gd name="connsiteX208" fmla="*/ 2232660 w 4363402"/>
              <a:gd name="connsiteY208" fmla="*/ 206756 h 452983"/>
              <a:gd name="connsiteX209" fmla="*/ 2350770 w 4363402"/>
              <a:gd name="connsiteY209" fmla="*/ 206756 h 452983"/>
              <a:gd name="connsiteX210" fmla="*/ 2335530 w 4363402"/>
              <a:gd name="connsiteY210" fmla="*/ 157886 h 452983"/>
              <a:gd name="connsiteX211" fmla="*/ 2295525 w 4363402"/>
              <a:gd name="connsiteY211" fmla="*/ 142850 h 452983"/>
              <a:gd name="connsiteX212" fmla="*/ 2486025 w 4363402"/>
              <a:gd name="connsiteY212" fmla="*/ 232131 h 452983"/>
              <a:gd name="connsiteX213" fmla="*/ 2554605 w 4363402"/>
              <a:gd name="connsiteY213" fmla="*/ 316713 h 452983"/>
              <a:gd name="connsiteX214" fmla="*/ 2623185 w 4363402"/>
              <a:gd name="connsiteY214" fmla="*/ 290398 h 452983"/>
              <a:gd name="connsiteX215" fmla="*/ 2623185 w 4363402"/>
              <a:gd name="connsiteY215" fmla="*/ 332689 h 452983"/>
              <a:gd name="connsiteX216" fmla="*/ 2549843 w 4363402"/>
              <a:gd name="connsiteY216" fmla="*/ 352425 h 452983"/>
              <a:gd name="connsiteX217" fmla="*/ 2468880 w 4363402"/>
              <a:gd name="connsiteY217" fmla="*/ 321412 h 452983"/>
              <a:gd name="connsiteX218" fmla="*/ 2441258 w 4363402"/>
              <a:gd name="connsiteY218" fmla="*/ 230251 h 452983"/>
              <a:gd name="connsiteX219" fmla="*/ 2469833 w 4363402"/>
              <a:gd name="connsiteY219" fmla="*/ 140030 h 452983"/>
              <a:gd name="connsiteX220" fmla="*/ 2550795 w 4363402"/>
              <a:gd name="connsiteY220" fmla="*/ 108077 h 452983"/>
              <a:gd name="connsiteX221" fmla="*/ 2620328 w 4363402"/>
              <a:gd name="connsiteY221" fmla="*/ 126873 h 452983"/>
              <a:gd name="connsiteX222" fmla="*/ 2620328 w 4363402"/>
              <a:gd name="connsiteY222" fmla="*/ 169164 h 452983"/>
              <a:gd name="connsiteX223" fmla="*/ 2554605 w 4363402"/>
              <a:gd name="connsiteY223" fmla="*/ 143789 h 452983"/>
              <a:gd name="connsiteX224" fmla="*/ 2503170 w 4363402"/>
              <a:gd name="connsiteY224" fmla="*/ 165405 h 452983"/>
              <a:gd name="connsiteX225" fmla="*/ 2486025 w 4363402"/>
              <a:gd name="connsiteY225" fmla="*/ 232131 h 452983"/>
              <a:gd name="connsiteX226" fmla="*/ 2727008 w 4363402"/>
              <a:gd name="connsiteY226" fmla="*/ 0 h 452983"/>
              <a:gd name="connsiteX227" fmla="*/ 2727008 w 4363402"/>
              <a:gd name="connsiteY227" fmla="*/ 145669 h 452983"/>
              <a:gd name="connsiteX228" fmla="*/ 2760345 w 4363402"/>
              <a:gd name="connsiteY228" fmla="*/ 118415 h 452983"/>
              <a:gd name="connsiteX229" fmla="*/ 2802255 w 4363402"/>
              <a:gd name="connsiteY229" fmla="*/ 109957 h 452983"/>
              <a:gd name="connsiteX230" fmla="*/ 2861310 w 4363402"/>
              <a:gd name="connsiteY230" fmla="*/ 132512 h 452983"/>
              <a:gd name="connsiteX231" fmla="*/ 2882265 w 4363402"/>
              <a:gd name="connsiteY231" fmla="*/ 198298 h 452983"/>
              <a:gd name="connsiteX232" fmla="*/ 2882265 w 4363402"/>
              <a:gd name="connsiteY232" fmla="*/ 348666 h 452983"/>
              <a:gd name="connsiteX233" fmla="*/ 2839403 w 4363402"/>
              <a:gd name="connsiteY233" fmla="*/ 348666 h 452983"/>
              <a:gd name="connsiteX234" fmla="*/ 2839403 w 4363402"/>
              <a:gd name="connsiteY234" fmla="*/ 202997 h 452983"/>
              <a:gd name="connsiteX235" fmla="*/ 2793683 w 4363402"/>
              <a:gd name="connsiteY235" fmla="*/ 145669 h 452983"/>
              <a:gd name="connsiteX236" fmla="*/ 2757488 w 4363402"/>
              <a:gd name="connsiteY236" fmla="*/ 155067 h 452983"/>
              <a:gd name="connsiteX237" fmla="*/ 2727008 w 4363402"/>
              <a:gd name="connsiteY237" fmla="*/ 181381 h 452983"/>
              <a:gd name="connsiteX238" fmla="*/ 2727008 w 4363402"/>
              <a:gd name="connsiteY238" fmla="*/ 348666 h 452983"/>
              <a:gd name="connsiteX239" fmla="*/ 2684145 w 4363402"/>
              <a:gd name="connsiteY239" fmla="*/ 348666 h 452983"/>
              <a:gd name="connsiteX240" fmla="*/ 2684145 w 4363402"/>
              <a:gd name="connsiteY240" fmla="*/ 10338 h 452983"/>
              <a:gd name="connsiteX241" fmla="*/ 2727008 w 4363402"/>
              <a:gd name="connsiteY241" fmla="*/ 0 h 452983"/>
              <a:gd name="connsiteX242" fmla="*/ 2988945 w 4363402"/>
              <a:gd name="connsiteY242" fmla="*/ 111836 h 452983"/>
              <a:gd name="connsiteX243" fmla="*/ 2988945 w 4363402"/>
              <a:gd name="connsiteY243" fmla="*/ 148488 h 452983"/>
              <a:gd name="connsiteX244" fmla="*/ 3066098 w 4363402"/>
              <a:gd name="connsiteY244" fmla="*/ 109017 h 452983"/>
              <a:gd name="connsiteX245" fmla="*/ 3125153 w 4363402"/>
              <a:gd name="connsiteY245" fmla="*/ 131572 h 452983"/>
              <a:gd name="connsiteX246" fmla="*/ 3146108 w 4363402"/>
              <a:gd name="connsiteY246" fmla="*/ 197358 h 452983"/>
              <a:gd name="connsiteX247" fmla="*/ 3146108 w 4363402"/>
              <a:gd name="connsiteY247" fmla="*/ 347726 h 452983"/>
              <a:gd name="connsiteX248" fmla="*/ 3103245 w 4363402"/>
              <a:gd name="connsiteY248" fmla="*/ 347726 h 452983"/>
              <a:gd name="connsiteX249" fmla="*/ 3103245 w 4363402"/>
              <a:gd name="connsiteY249" fmla="*/ 202997 h 452983"/>
              <a:gd name="connsiteX250" fmla="*/ 3057525 w 4363402"/>
              <a:gd name="connsiteY250" fmla="*/ 145669 h 452983"/>
              <a:gd name="connsiteX251" fmla="*/ 3021330 w 4363402"/>
              <a:gd name="connsiteY251" fmla="*/ 155067 h 452983"/>
              <a:gd name="connsiteX252" fmla="*/ 2990850 w 4363402"/>
              <a:gd name="connsiteY252" fmla="*/ 181381 h 452983"/>
              <a:gd name="connsiteX253" fmla="*/ 2990850 w 4363402"/>
              <a:gd name="connsiteY253" fmla="*/ 348666 h 452983"/>
              <a:gd name="connsiteX254" fmla="*/ 2947988 w 4363402"/>
              <a:gd name="connsiteY254" fmla="*/ 348666 h 452983"/>
              <a:gd name="connsiteX255" fmla="*/ 2947988 w 4363402"/>
              <a:gd name="connsiteY255" fmla="*/ 120294 h 452983"/>
              <a:gd name="connsiteX256" fmla="*/ 2988945 w 4363402"/>
              <a:gd name="connsiteY256" fmla="*/ 111836 h 452983"/>
              <a:gd name="connsiteX257" fmla="*/ 3410903 w 4363402"/>
              <a:gd name="connsiteY257" fmla="*/ 231191 h 452983"/>
              <a:gd name="connsiteX258" fmla="*/ 3382328 w 4363402"/>
              <a:gd name="connsiteY258" fmla="*/ 321412 h 452983"/>
              <a:gd name="connsiteX259" fmla="*/ 3300413 w 4363402"/>
              <a:gd name="connsiteY259" fmla="*/ 352425 h 452983"/>
              <a:gd name="connsiteX260" fmla="*/ 3219450 w 4363402"/>
              <a:gd name="connsiteY260" fmla="*/ 321412 h 452983"/>
              <a:gd name="connsiteX261" fmla="*/ 3191828 w 4363402"/>
              <a:gd name="connsiteY261" fmla="*/ 230251 h 452983"/>
              <a:gd name="connsiteX262" fmla="*/ 3220403 w 4363402"/>
              <a:gd name="connsiteY262" fmla="*/ 140030 h 452983"/>
              <a:gd name="connsiteX263" fmla="*/ 3302318 w 4363402"/>
              <a:gd name="connsiteY263" fmla="*/ 109017 h 452983"/>
              <a:gd name="connsiteX264" fmla="*/ 3383280 w 4363402"/>
              <a:gd name="connsiteY264" fmla="*/ 140030 h 452983"/>
              <a:gd name="connsiteX265" fmla="*/ 3410903 w 4363402"/>
              <a:gd name="connsiteY265" fmla="*/ 231191 h 452983"/>
              <a:gd name="connsiteX266" fmla="*/ 3236595 w 4363402"/>
              <a:gd name="connsiteY266" fmla="*/ 231191 h 452983"/>
              <a:gd name="connsiteX267" fmla="*/ 3301365 w 4363402"/>
              <a:gd name="connsiteY267" fmla="*/ 317652 h 452983"/>
              <a:gd name="connsiteX268" fmla="*/ 3367088 w 4363402"/>
              <a:gd name="connsiteY268" fmla="*/ 231191 h 452983"/>
              <a:gd name="connsiteX269" fmla="*/ 3302318 w 4363402"/>
              <a:gd name="connsiteY269" fmla="*/ 145669 h 452983"/>
              <a:gd name="connsiteX270" fmla="*/ 3236595 w 4363402"/>
              <a:gd name="connsiteY270" fmla="*/ 231191 h 452983"/>
              <a:gd name="connsiteX271" fmla="*/ 3503295 w 4363402"/>
              <a:gd name="connsiteY271" fmla="*/ 348666 h 452983"/>
              <a:gd name="connsiteX272" fmla="*/ 3460433 w 4363402"/>
              <a:gd name="connsiteY272" fmla="*/ 348666 h 452983"/>
              <a:gd name="connsiteX273" fmla="*/ 3460433 w 4363402"/>
              <a:gd name="connsiteY273" fmla="*/ 10338 h 452983"/>
              <a:gd name="connsiteX274" fmla="*/ 3503295 w 4363402"/>
              <a:gd name="connsiteY274" fmla="*/ 940 h 452983"/>
              <a:gd name="connsiteX275" fmla="*/ 3503295 w 4363402"/>
              <a:gd name="connsiteY275" fmla="*/ 348666 h 452983"/>
              <a:gd name="connsiteX276" fmla="*/ 3770948 w 4363402"/>
              <a:gd name="connsiteY276" fmla="*/ 231191 h 452983"/>
              <a:gd name="connsiteX277" fmla="*/ 3742373 w 4363402"/>
              <a:gd name="connsiteY277" fmla="*/ 321412 h 452983"/>
              <a:gd name="connsiteX278" fmla="*/ 3660458 w 4363402"/>
              <a:gd name="connsiteY278" fmla="*/ 352425 h 452983"/>
              <a:gd name="connsiteX279" fmla="*/ 3579495 w 4363402"/>
              <a:gd name="connsiteY279" fmla="*/ 321412 h 452983"/>
              <a:gd name="connsiteX280" fmla="*/ 3551873 w 4363402"/>
              <a:gd name="connsiteY280" fmla="*/ 230251 h 452983"/>
              <a:gd name="connsiteX281" fmla="*/ 3580448 w 4363402"/>
              <a:gd name="connsiteY281" fmla="*/ 140030 h 452983"/>
              <a:gd name="connsiteX282" fmla="*/ 3662363 w 4363402"/>
              <a:gd name="connsiteY282" fmla="*/ 109017 h 452983"/>
              <a:gd name="connsiteX283" fmla="*/ 3743325 w 4363402"/>
              <a:gd name="connsiteY283" fmla="*/ 140030 h 452983"/>
              <a:gd name="connsiteX284" fmla="*/ 3770948 w 4363402"/>
              <a:gd name="connsiteY284" fmla="*/ 231191 h 452983"/>
              <a:gd name="connsiteX285" fmla="*/ 3596640 w 4363402"/>
              <a:gd name="connsiteY285" fmla="*/ 231191 h 452983"/>
              <a:gd name="connsiteX286" fmla="*/ 3661410 w 4363402"/>
              <a:gd name="connsiteY286" fmla="*/ 317652 h 452983"/>
              <a:gd name="connsiteX287" fmla="*/ 3727133 w 4363402"/>
              <a:gd name="connsiteY287" fmla="*/ 231191 h 452983"/>
              <a:gd name="connsiteX288" fmla="*/ 3662363 w 4363402"/>
              <a:gd name="connsiteY288" fmla="*/ 145669 h 452983"/>
              <a:gd name="connsiteX289" fmla="*/ 3596640 w 4363402"/>
              <a:gd name="connsiteY289" fmla="*/ 231191 h 452983"/>
              <a:gd name="connsiteX290" fmla="*/ 3916680 w 4363402"/>
              <a:gd name="connsiteY290" fmla="*/ 109017 h 452983"/>
              <a:gd name="connsiteX291" fmla="*/ 3956685 w 4363402"/>
              <a:gd name="connsiteY291" fmla="*/ 117475 h 452983"/>
              <a:gd name="connsiteX292" fmla="*/ 3987165 w 4363402"/>
              <a:gd name="connsiteY292" fmla="*/ 140970 h 452983"/>
              <a:gd name="connsiteX293" fmla="*/ 3989070 w 4363402"/>
              <a:gd name="connsiteY293" fmla="*/ 119355 h 452983"/>
              <a:gd name="connsiteX294" fmla="*/ 4025265 w 4363402"/>
              <a:gd name="connsiteY294" fmla="*/ 110896 h 452983"/>
              <a:gd name="connsiteX295" fmla="*/ 4025265 w 4363402"/>
              <a:gd name="connsiteY295" fmla="*/ 343967 h 452983"/>
              <a:gd name="connsiteX296" fmla="*/ 3996690 w 4363402"/>
              <a:gd name="connsiteY296" fmla="*/ 423850 h 452983"/>
              <a:gd name="connsiteX297" fmla="*/ 3916680 w 4363402"/>
              <a:gd name="connsiteY297" fmla="*/ 452984 h 452983"/>
              <a:gd name="connsiteX298" fmla="*/ 3871913 w 4363402"/>
              <a:gd name="connsiteY298" fmla="*/ 446405 h 452983"/>
              <a:gd name="connsiteX299" fmla="*/ 3831908 w 4363402"/>
              <a:gd name="connsiteY299" fmla="*/ 428549 h 452983"/>
              <a:gd name="connsiteX300" fmla="*/ 3831908 w 4363402"/>
              <a:gd name="connsiteY300" fmla="*/ 386258 h 452983"/>
              <a:gd name="connsiteX301" fmla="*/ 3870008 w 4363402"/>
              <a:gd name="connsiteY301" fmla="*/ 408813 h 452983"/>
              <a:gd name="connsiteX302" fmla="*/ 3912870 w 4363402"/>
              <a:gd name="connsiteY302" fmla="*/ 416331 h 452983"/>
              <a:gd name="connsiteX303" fmla="*/ 3964305 w 4363402"/>
              <a:gd name="connsiteY303" fmla="*/ 397535 h 452983"/>
              <a:gd name="connsiteX304" fmla="*/ 3982403 w 4363402"/>
              <a:gd name="connsiteY304" fmla="*/ 343967 h 452983"/>
              <a:gd name="connsiteX305" fmla="*/ 3982403 w 4363402"/>
              <a:gd name="connsiteY305" fmla="*/ 315773 h 452983"/>
              <a:gd name="connsiteX306" fmla="*/ 3910965 w 4363402"/>
              <a:gd name="connsiteY306" fmla="*/ 347726 h 452983"/>
              <a:gd name="connsiteX307" fmla="*/ 3839528 w 4363402"/>
              <a:gd name="connsiteY307" fmla="*/ 317652 h 452983"/>
              <a:gd name="connsiteX308" fmla="*/ 3813810 w 4363402"/>
              <a:gd name="connsiteY308" fmla="*/ 232131 h 452983"/>
              <a:gd name="connsiteX309" fmla="*/ 3840480 w 4363402"/>
              <a:gd name="connsiteY309" fmla="*/ 141910 h 452983"/>
              <a:gd name="connsiteX310" fmla="*/ 3916680 w 4363402"/>
              <a:gd name="connsiteY310" fmla="*/ 109017 h 452983"/>
              <a:gd name="connsiteX311" fmla="*/ 3921443 w 4363402"/>
              <a:gd name="connsiteY311" fmla="*/ 311074 h 452983"/>
              <a:gd name="connsiteX312" fmla="*/ 3955733 w 4363402"/>
              <a:gd name="connsiteY312" fmla="*/ 303555 h 452983"/>
              <a:gd name="connsiteX313" fmla="*/ 3983355 w 4363402"/>
              <a:gd name="connsiteY313" fmla="*/ 281940 h 452983"/>
              <a:gd name="connsiteX314" fmla="*/ 3983355 w 4363402"/>
              <a:gd name="connsiteY314" fmla="*/ 171044 h 452983"/>
              <a:gd name="connsiteX315" fmla="*/ 3927158 w 4363402"/>
              <a:gd name="connsiteY315" fmla="*/ 146609 h 452983"/>
              <a:gd name="connsiteX316" fmla="*/ 3876675 w 4363402"/>
              <a:gd name="connsiteY316" fmla="*/ 168224 h 452983"/>
              <a:gd name="connsiteX317" fmla="*/ 3859530 w 4363402"/>
              <a:gd name="connsiteY317" fmla="*/ 230251 h 452983"/>
              <a:gd name="connsiteX318" fmla="*/ 3875723 w 4363402"/>
              <a:gd name="connsiteY318" fmla="*/ 291338 h 452983"/>
              <a:gd name="connsiteX319" fmla="*/ 3921443 w 4363402"/>
              <a:gd name="connsiteY319" fmla="*/ 311074 h 452983"/>
              <a:gd name="connsiteX320" fmla="*/ 4119563 w 4363402"/>
              <a:gd name="connsiteY320" fmla="*/ 113716 h 452983"/>
              <a:gd name="connsiteX321" fmla="*/ 4189095 w 4363402"/>
              <a:gd name="connsiteY321" fmla="*/ 287579 h 452983"/>
              <a:gd name="connsiteX322" fmla="*/ 4248150 w 4363402"/>
              <a:gd name="connsiteY322" fmla="*/ 113716 h 452983"/>
              <a:gd name="connsiteX323" fmla="*/ 4292918 w 4363402"/>
              <a:gd name="connsiteY323" fmla="*/ 113716 h 452983"/>
              <a:gd name="connsiteX324" fmla="*/ 4193858 w 4363402"/>
              <a:gd name="connsiteY324" fmla="*/ 370281 h 452983"/>
              <a:gd name="connsiteX325" fmla="*/ 4170045 w 4363402"/>
              <a:gd name="connsiteY325" fmla="*/ 417271 h 452983"/>
              <a:gd name="connsiteX326" fmla="*/ 4140518 w 4363402"/>
              <a:gd name="connsiteY326" fmla="*/ 444525 h 452983"/>
              <a:gd name="connsiteX327" fmla="*/ 4102418 w 4363402"/>
              <a:gd name="connsiteY327" fmla="*/ 452984 h 452983"/>
              <a:gd name="connsiteX328" fmla="*/ 4071938 w 4363402"/>
              <a:gd name="connsiteY328" fmla="*/ 448285 h 452983"/>
              <a:gd name="connsiteX329" fmla="*/ 4071938 w 4363402"/>
              <a:gd name="connsiteY329" fmla="*/ 411632 h 452983"/>
              <a:gd name="connsiteX330" fmla="*/ 4099560 w 4363402"/>
              <a:gd name="connsiteY330" fmla="*/ 417271 h 452983"/>
              <a:gd name="connsiteX331" fmla="*/ 4132898 w 4363402"/>
              <a:gd name="connsiteY331" fmla="*/ 402234 h 452983"/>
              <a:gd name="connsiteX332" fmla="*/ 4160520 w 4363402"/>
              <a:gd name="connsiteY332" fmla="*/ 353365 h 452983"/>
              <a:gd name="connsiteX333" fmla="*/ 4168140 w 4363402"/>
              <a:gd name="connsiteY333" fmla="*/ 334569 h 452983"/>
              <a:gd name="connsiteX334" fmla="*/ 4071938 w 4363402"/>
              <a:gd name="connsiteY334" fmla="*/ 113716 h 452983"/>
              <a:gd name="connsiteX335" fmla="*/ 4119563 w 4363402"/>
              <a:gd name="connsiteY335" fmla="*/ 113716 h 452983"/>
              <a:gd name="connsiteX336" fmla="*/ 4287203 w 4363402"/>
              <a:gd name="connsiteY336" fmla="*/ 411632 h 452983"/>
              <a:gd name="connsiteX337" fmla="*/ 4326255 w 4363402"/>
              <a:gd name="connsiteY337" fmla="*/ 344907 h 452983"/>
              <a:gd name="connsiteX338" fmla="*/ 4309110 w 4363402"/>
              <a:gd name="connsiteY338" fmla="*/ 337388 h 452983"/>
              <a:gd name="connsiteX339" fmla="*/ 4302443 w 4363402"/>
              <a:gd name="connsiteY339" fmla="*/ 318592 h 452983"/>
              <a:gd name="connsiteX340" fmla="*/ 4310063 w 4363402"/>
              <a:gd name="connsiteY340" fmla="*/ 299796 h 452983"/>
              <a:gd name="connsiteX341" fmla="*/ 4331018 w 4363402"/>
              <a:gd name="connsiteY341" fmla="*/ 292278 h 452983"/>
              <a:gd name="connsiteX342" fmla="*/ 4354830 w 4363402"/>
              <a:gd name="connsiteY342" fmla="*/ 301676 h 452983"/>
              <a:gd name="connsiteX343" fmla="*/ 4363403 w 4363402"/>
              <a:gd name="connsiteY343" fmla="*/ 327050 h 452983"/>
              <a:gd name="connsiteX344" fmla="*/ 4351973 w 4363402"/>
              <a:gd name="connsiteY344" fmla="*/ 371221 h 452983"/>
              <a:gd name="connsiteX345" fmla="*/ 4324350 w 4363402"/>
              <a:gd name="connsiteY345" fmla="*/ 411632 h 452983"/>
              <a:gd name="connsiteX346" fmla="*/ 4287203 w 4363402"/>
              <a:gd name="connsiteY346" fmla="*/ 411632 h 45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Lst>
            <a:rect l="l" t="t" r="r" b="b"/>
            <a:pathLst>
              <a:path w="4363402" h="452983">
                <a:moveTo>
                  <a:pt x="46673" y="67666"/>
                </a:moveTo>
                <a:lnTo>
                  <a:pt x="46673" y="165405"/>
                </a:lnTo>
                <a:lnTo>
                  <a:pt x="178118" y="165405"/>
                </a:lnTo>
                <a:lnTo>
                  <a:pt x="171450" y="203937"/>
                </a:lnTo>
                <a:lnTo>
                  <a:pt x="46673" y="203937"/>
                </a:lnTo>
                <a:lnTo>
                  <a:pt x="46673" y="310134"/>
                </a:lnTo>
                <a:lnTo>
                  <a:pt x="210503" y="310134"/>
                </a:lnTo>
                <a:lnTo>
                  <a:pt x="210503" y="348666"/>
                </a:lnTo>
                <a:lnTo>
                  <a:pt x="0" y="348666"/>
                </a:lnTo>
                <a:lnTo>
                  <a:pt x="0" y="30074"/>
                </a:lnTo>
                <a:lnTo>
                  <a:pt x="200978" y="30074"/>
                </a:lnTo>
                <a:lnTo>
                  <a:pt x="200978" y="68605"/>
                </a:lnTo>
                <a:lnTo>
                  <a:pt x="46673" y="68605"/>
                </a:lnTo>
                <a:close/>
                <a:moveTo>
                  <a:pt x="299085" y="173863"/>
                </a:moveTo>
                <a:cubicBezTo>
                  <a:pt x="299085" y="181381"/>
                  <a:pt x="300990" y="187020"/>
                  <a:pt x="306705" y="191719"/>
                </a:cubicBezTo>
                <a:cubicBezTo>
                  <a:pt x="311468" y="196418"/>
                  <a:pt x="318135" y="200177"/>
                  <a:pt x="325755" y="202997"/>
                </a:cubicBezTo>
                <a:cubicBezTo>
                  <a:pt x="333375" y="205816"/>
                  <a:pt x="341948" y="208636"/>
                  <a:pt x="351473" y="211455"/>
                </a:cubicBezTo>
                <a:cubicBezTo>
                  <a:pt x="360998" y="214274"/>
                  <a:pt x="370523" y="217094"/>
                  <a:pt x="379095" y="219913"/>
                </a:cubicBezTo>
                <a:cubicBezTo>
                  <a:pt x="388620" y="223672"/>
                  <a:pt x="397193" y="227432"/>
                  <a:pt x="404813" y="233070"/>
                </a:cubicBezTo>
                <a:cubicBezTo>
                  <a:pt x="412433" y="237769"/>
                  <a:pt x="419100" y="245288"/>
                  <a:pt x="423863" y="252806"/>
                </a:cubicBezTo>
                <a:cubicBezTo>
                  <a:pt x="428625" y="261264"/>
                  <a:pt x="431483" y="271602"/>
                  <a:pt x="431483" y="283820"/>
                </a:cubicBezTo>
                <a:cubicBezTo>
                  <a:pt x="431483" y="306375"/>
                  <a:pt x="423863" y="323291"/>
                  <a:pt x="407670" y="335509"/>
                </a:cubicBezTo>
                <a:cubicBezTo>
                  <a:pt x="391478" y="347726"/>
                  <a:pt x="369570" y="353365"/>
                  <a:pt x="340043" y="353365"/>
                </a:cubicBezTo>
                <a:cubicBezTo>
                  <a:pt x="310515" y="353365"/>
                  <a:pt x="283845" y="346786"/>
                  <a:pt x="260985" y="333629"/>
                </a:cubicBezTo>
                <a:lnTo>
                  <a:pt x="260985" y="293218"/>
                </a:lnTo>
                <a:cubicBezTo>
                  <a:pt x="271463" y="300736"/>
                  <a:pt x="283845" y="307315"/>
                  <a:pt x="298133" y="312014"/>
                </a:cubicBezTo>
                <a:cubicBezTo>
                  <a:pt x="312420" y="316713"/>
                  <a:pt x="326708" y="319532"/>
                  <a:pt x="341948" y="319532"/>
                </a:cubicBezTo>
                <a:cubicBezTo>
                  <a:pt x="357188" y="319532"/>
                  <a:pt x="369570" y="316713"/>
                  <a:pt x="378143" y="311074"/>
                </a:cubicBezTo>
                <a:cubicBezTo>
                  <a:pt x="386715" y="305435"/>
                  <a:pt x="391478" y="296977"/>
                  <a:pt x="391478" y="287579"/>
                </a:cubicBezTo>
                <a:cubicBezTo>
                  <a:pt x="391478" y="280060"/>
                  <a:pt x="388620" y="273482"/>
                  <a:pt x="383858" y="268783"/>
                </a:cubicBezTo>
                <a:cubicBezTo>
                  <a:pt x="379095" y="264084"/>
                  <a:pt x="372428" y="260325"/>
                  <a:pt x="364808" y="256565"/>
                </a:cubicBezTo>
                <a:cubicBezTo>
                  <a:pt x="357188" y="253746"/>
                  <a:pt x="348615" y="249987"/>
                  <a:pt x="339090" y="248107"/>
                </a:cubicBezTo>
                <a:cubicBezTo>
                  <a:pt x="329565" y="245288"/>
                  <a:pt x="320993" y="242468"/>
                  <a:pt x="311468" y="239649"/>
                </a:cubicBezTo>
                <a:cubicBezTo>
                  <a:pt x="301943" y="236830"/>
                  <a:pt x="293370" y="232131"/>
                  <a:pt x="285750" y="227432"/>
                </a:cubicBezTo>
                <a:cubicBezTo>
                  <a:pt x="278130" y="222733"/>
                  <a:pt x="271463" y="216154"/>
                  <a:pt x="266700" y="208636"/>
                </a:cubicBezTo>
                <a:cubicBezTo>
                  <a:pt x="261938" y="201117"/>
                  <a:pt x="259080" y="190779"/>
                  <a:pt x="259080" y="179502"/>
                </a:cubicBezTo>
                <a:cubicBezTo>
                  <a:pt x="259080" y="157886"/>
                  <a:pt x="266700" y="141910"/>
                  <a:pt x="282893" y="129692"/>
                </a:cubicBezTo>
                <a:cubicBezTo>
                  <a:pt x="299085" y="117475"/>
                  <a:pt x="320993" y="111836"/>
                  <a:pt x="349568" y="111836"/>
                </a:cubicBezTo>
                <a:cubicBezTo>
                  <a:pt x="377190" y="111836"/>
                  <a:pt x="400050" y="117475"/>
                  <a:pt x="420053" y="129692"/>
                </a:cubicBezTo>
                <a:lnTo>
                  <a:pt x="420053" y="168224"/>
                </a:lnTo>
                <a:cubicBezTo>
                  <a:pt x="410528" y="160706"/>
                  <a:pt x="400050" y="154127"/>
                  <a:pt x="387668" y="150368"/>
                </a:cubicBezTo>
                <a:cubicBezTo>
                  <a:pt x="375285" y="145669"/>
                  <a:pt x="361950" y="143789"/>
                  <a:pt x="347663" y="143789"/>
                </a:cubicBezTo>
                <a:cubicBezTo>
                  <a:pt x="332423" y="143789"/>
                  <a:pt x="320040" y="146609"/>
                  <a:pt x="312420" y="151308"/>
                </a:cubicBezTo>
                <a:cubicBezTo>
                  <a:pt x="302895" y="156947"/>
                  <a:pt x="299085" y="164465"/>
                  <a:pt x="299085" y="173863"/>
                </a:cubicBezTo>
                <a:close/>
                <a:moveTo>
                  <a:pt x="516255" y="173863"/>
                </a:moveTo>
                <a:cubicBezTo>
                  <a:pt x="516255" y="181381"/>
                  <a:pt x="518160" y="187020"/>
                  <a:pt x="523875" y="191719"/>
                </a:cubicBezTo>
                <a:cubicBezTo>
                  <a:pt x="528638" y="196418"/>
                  <a:pt x="535305" y="200177"/>
                  <a:pt x="542925" y="202997"/>
                </a:cubicBezTo>
                <a:cubicBezTo>
                  <a:pt x="550545" y="205816"/>
                  <a:pt x="559118" y="208636"/>
                  <a:pt x="568643" y="211455"/>
                </a:cubicBezTo>
                <a:cubicBezTo>
                  <a:pt x="578168" y="214274"/>
                  <a:pt x="587693" y="217094"/>
                  <a:pt x="596265" y="219913"/>
                </a:cubicBezTo>
                <a:cubicBezTo>
                  <a:pt x="605790" y="223672"/>
                  <a:pt x="614363" y="227432"/>
                  <a:pt x="621983" y="233070"/>
                </a:cubicBezTo>
                <a:cubicBezTo>
                  <a:pt x="629603" y="237769"/>
                  <a:pt x="636270" y="245288"/>
                  <a:pt x="641033" y="252806"/>
                </a:cubicBezTo>
                <a:cubicBezTo>
                  <a:pt x="645795" y="261264"/>
                  <a:pt x="648653" y="271602"/>
                  <a:pt x="648653" y="283820"/>
                </a:cubicBezTo>
                <a:cubicBezTo>
                  <a:pt x="648653" y="306375"/>
                  <a:pt x="641033" y="323291"/>
                  <a:pt x="624840" y="335509"/>
                </a:cubicBezTo>
                <a:cubicBezTo>
                  <a:pt x="608648" y="347726"/>
                  <a:pt x="586740" y="353365"/>
                  <a:pt x="557213" y="353365"/>
                </a:cubicBezTo>
                <a:cubicBezTo>
                  <a:pt x="527685" y="353365"/>
                  <a:pt x="501015" y="346786"/>
                  <a:pt x="478155" y="333629"/>
                </a:cubicBezTo>
                <a:lnTo>
                  <a:pt x="478155" y="293218"/>
                </a:lnTo>
                <a:cubicBezTo>
                  <a:pt x="488633" y="300736"/>
                  <a:pt x="501015" y="307315"/>
                  <a:pt x="515303" y="312014"/>
                </a:cubicBezTo>
                <a:cubicBezTo>
                  <a:pt x="529590" y="316713"/>
                  <a:pt x="543878" y="319532"/>
                  <a:pt x="559118" y="319532"/>
                </a:cubicBezTo>
                <a:cubicBezTo>
                  <a:pt x="574358" y="319532"/>
                  <a:pt x="586740" y="316713"/>
                  <a:pt x="595313" y="311074"/>
                </a:cubicBezTo>
                <a:cubicBezTo>
                  <a:pt x="603885" y="305435"/>
                  <a:pt x="608648" y="296977"/>
                  <a:pt x="608648" y="287579"/>
                </a:cubicBezTo>
                <a:cubicBezTo>
                  <a:pt x="608648" y="280060"/>
                  <a:pt x="605790" y="273482"/>
                  <a:pt x="601028" y="268783"/>
                </a:cubicBezTo>
                <a:cubicBezTo>
                  <a:pt x="596265" y="264084"/>
                  <a:pt x="589598" y="260325"/>
                  <a:pt x="581978" y="256565"/>
                </a:cubicBezTo>
                <a:cubicBezTo>
                  <a:pt x="574358" y="253746"/>
                  <a:pt x="565785" y="249987"/>
                  <a:pt x="556260" y="248107"/>
                </a:cubicBezTo>
                <a:cubicBezTo>
                  <a:pt x="546735" y="245288"/>
                  <a:pt x="538163" y="242468"/>
                  <a:pt x="528638" y="239649"/>
                </a:cubicBezTo>
                <a:cubicBezTo>
                  <a:pt x="519113" y="236830"/>
                  <a:pt x="510540" y="232131"/>
                  <a:pt x="502920" y="227432"/>
                </a:cubicBezTo>
                <a:cubicBezTo>
                  <a:pt x="495300" y="222733"/>
                  <a:pt x="488633" y="216154"/>
                  <a:pt x="483870" y="208636"/>
                </a:cubicBezTo>
                <a:cubicBezTo>
                  <a:pt x="479108" y="201117"/>
                  <a:pt x="476250" y="190779"/>
                  <a:pt x="476250" y="179502"/>
                </a:cubicBezTo>
                <a:cubicBezTo>
                  <a:pt x="476250" y="157886"/>
                  <a:pt x="483870" y="141910"/>
                  <a:pt x="500063" y="129692"/>
                </a:cubicBezTo>
                <a:cubicBezTo>
                  <a:pt x="516255" y="117475"/>
                  <a:pt x="538163" y="111836"/>
                  <a:pt x="566738" y="111836"/>
                </a:cubicBezTo>
                <a:cubicBezTo>
                  <a:pt x="594360" y="111836"/>
                  <a:pt x="617220" y="117475"/>
                  <a:pt x="637223" y="129692"/>
                </a:cubicBezTo>
                <a:lnTo>
                  <a:pt x="637223" y="168224"/>
                </a:lnTo>
                <a:cubicBezTo>
                  <a:pt x="627698" y="160706"/>
                  <a:pt x="617220" y="154127"/>
                  <a:pt x="604838" y="150368"/>
                </a:cubicBezTo>
                <a:cubicBezTo>
                  <a:pt x="592455" y="145669"/>
                  <a:pt x="579120" y="143789"/>
                  <a:pt x="564833" y="143789"/>
                </a:cubicBezTo>
                <a:cubicBezTo>
                  <a:pt x="549593" y="143789"/>
                  <a:pt x="537210" y="146609"/>
                  <a:pt x="529590" y="151308"/>
                </a:cubicBezTo>
                <a:cubicBezTo>
                  <a:pt x="521018" y="156947"/>
                  <a:pt x="516255" y="164465"/>
                  <a:pt x="516255" y="173863"/>
                </a:cubicBezTo>
                <a:close/>
                <a:moveTo>
                  <a:pt x="734378" y="237769"/>
                </a:moveTo>
                <a:cubicBezTo>
                  <a:pt x="735330" y="265024"/>
                  <a:pt x="741998" y="284759"/>
                  <a:pt x="754380" y="297917"/>
                </a:cubicBezTo>
                <a:cubicBezTo>
                  <a:pt x="766763" y="311074"/>
                  <a:pt x="783908" y="316713"/>
                  <a:pt x="808673" y="316713"/>
                </a:cubicBezTo>
                <a:cubicBezTo>
                  <a:pt x="836295" y="316713"/>
                  <a:pt x="862013" y="307315"/>
                  <a:pt x="883920" y="288519"/>
                </a:cubicBezTo>
                <a:lnTo>
                  <a:pt x="883920" y="330810"/>
                </a:lnTo>
                <a:cubicBezTo>
                  <a:pt x="861060" y="344907"/>
                  <a:pt x="834390" y="352425"/>
                  <a:pt x="803910" y="352425"/>
                </a:cubicBezTo>
                <a:cubicBezTo>
                  <a:pt x="767715" y="352425"/>
                  <a:pt x="739140" y="342087"/>
                  <a:pt x="721043" y="322351"/>
                </a:cubicBezTo>
                <a:cubicBezTo>
                  <a:pt x="701993" y="301676"/>
                  <a:pt x="692468" y="272542"/>
                  <a:pt x="692468" y="233070"/>
                </a:cubicBezTo>
                <a:cubicBezTo>
                  <a:pt x="692468" y="193599"/>
                  <a:pt x="701993" y="162585"/>
                  <a:pt x="720090" y="141910"/>
                </a:cubicBezTo>
                <a:cubicBezTo>
                  <a:pt x="738188" y="120294"/>
                  <a:pt x="764858" y="109957"/>
                  <a:pt x="799148" y="109957"/>
                </a:cubicBezTo>
                <a:cubicBezTo>
                  <a:pt x="830580" y="109957"/>
                  <a:pt x="854393" y="119355"/>
                  <a:pt x="870585" y="138151"/>
                </a:cubicBezTo>
                <a:cubicBezTo>
                  <a:pt x="886778" y="156947"/>
                  <a:pt x="894398" y="185141"/>
                  <a:pt x="894398" y="221793"/>
                </a:cubicBezTo>
                <a:cubicBezTo>
                  <a:pt x="894398" y="230251"/>
                  <a:pt x="894398" y="235890"/>
                  <a:pt x="894398" y="237769"/>
                </a:cubicBezTo>
                <a:lnTo>
                  <a:pt x="734378" y="237769"/>
                </a:lnTo>
                <a:close/>
                <a:moveTo>
                  <a:pt x="798195" y="142850"/>
                </a:moveTo>
                <a:cubicBezTo>
                  <a:pt x="762000" y="142850"/>
                  <a:pt x="741045" y="164465"/>
                  <a:pt x="735330" y="206756"/>
                </a:cubicBezTo>
                <a:lnTo>
                  <a:pt x="853440" y="206756"/>
                </a:lnTo>
                <a:cubicBezTo>
                  <a:pt x="852488" y="185141"/>
                  <a:pt x="847725" y="169164"/>
                  <a:pt x="838200" y="157886"/>
                </a:cubicBezTo>
                <a:cubicBezTo>
                  <a:pt x="830580" y="148488"/>
                  <a:pt x="816293" y="142850"/>
                  <a:pt x="798195" y="142850"/>
                </a:cubicBezTo>
                <a:close/>
                <a:moveTo>
                  <a:pt x="996315" y="111836"/>
                </a:moveTo>
                <a:lnTo>
                  <a:pt x="996315" y="148488"/>
                </a:lnTo>
                <a:cubicBezTo>
                  <a:pt x="1016318" y="122174"/>
                  <a:pt x="1042035" y="109017"/>
                  <a:pt x="1073468" y="109017"/>
                </a:cubicBezTo>
                <a:cubicBezTo>
                  <a:pt x="1099185" y="109017"/>
                  <a:pt x="1119188" y="116535"/>
                  <a:pt x="1132523" y="131572"/>
                </a:cubicBezTo>
                <a:cubicBezTo>
                  <a:pt x="1145858" y="146609"/>
                  <a:pt x="1153478" y="169164"/>
                  <a:pt x="1153478" y="197358"/>
                </a:cubicBezTo>
                <a:lnTo>
                  <a:pt x="1153478" y="347726"/>
                </a:lnTo>
                <a:lnTo>
                  <a:pt x="1110615" y="347726"/>
                </a:lnTo>
                <a:lnTo>
                  <a:pt x="1110615" y="202997"/>
                </a:lnTo>
                <a:cubicBezTo>
                  <a:pt x="1110615" y="165405"/>
                  <a:pt x="1095375" y="145669"/>
                  <a:pt x="1064895" y="145669"/>
                </a:cubicBezTo>
                <a:cubicBezTo>
                  <a:pt x="1052513" y="145669"/>
                  <a:pt x="1040130" y="148488"/>
                  <a:pt x="1028700" y="155067"/>
                </a:cubicBezTo>
                <a:cubicBezTo>
                  <a:pt x="1017270" y="160706"/>
                  <a:pt x="1006793" y="170104"/>
                  <a:pt x="998220" y="181381"/>
                </a:cubicBezTo>
                <a:lnTo>
                  <a:pt x="998220" y="348666"/>
                </a:lnTo>
                <a:lnTo>
                  <a:pt x="955358" y="348666"/>
                </a:lnTo>
                <a:lnTo>
                  <a:pt x="955358" y="120294"/>
                </a:lnTo>
                <a:lnTo>
                  <a:pt x="996315" y="111836"/>
                </a:lnTo>
                <a:close/>
                <a:moveTo>
                  <a:pt x="1195388" y="113716"/>
                </a:moveTo>
                <a:lnTo>
                  <a:pt x="1240155" y="113716"/>
                </a:lnTo>
                <a:lnTo>
                  <a:pt x="1240155" y="56388"/>
                </a:lnTo>
                <a:lnTo>
                  <a:pt x="1283018" y="46990"/>
                </a:lnTo>
                <a:lnTo>
                  <a:pt x="1283018" y="114656"/>
                </a:lnTo>
                <a:lnTo>
                  <a:pt x="1356360" y="114656"/>
                </a:lnTo>
                <a:lnTo>
                  <a:pt x="1356360" y="149428"/>
                </a:lnTo>
                <a:lnTo>
                  <a:pt x="1283018" y="149428"/>
                </a:lnTo>
                <a:lnTo>
                  <a:pt x="1283018" y="274422"/>
                </a:lnTo>
                <a:cubicBezTo>
                  <a:pt x="1283018" y="288519"/>
                  <a:pt x="1285875" y="298856"/>
                  <a:pt x="1290638" y="305435"/>
                </a:cubicBezTo>
                <a:cubicBezTo>
                  <a:pt x="1296353" y="312014"/>
                  <a:pt x="1304925" y="315773"/>
                  <a:pt x="1316355" y="315773"/>
                </a:cubicBezTo>
                <a:cubicBezTo>
                  <a:pt x="1323975" y="315773"/>
                  <a:pt x="1331595" y="314833"/>
                  <a:pt x="1339215" y="312014"/>
                </a:cubicBezTo>
                <a:cubicBezTo>
                  <a:pt x="1346835" y="309194"/>
                  <a:pt x="1353503" y="306375"/>
                  <a:pt x="1358265" y="301676"/>
                </a:cubicBezTo>
                <a:lnTo>
                  <a:pt x="1358265" y="341147"/>
                </a:lnTo>
                <a:cubicBezTo>
                  <a:pt x="1343978" y="348666"/>
                  <a:pt x="1326833" y="352425"/>
                  <a:pt x="1308735" y="352425"/>
                </a:cubicBezTo>
                <a:cubicBezTo>
                  <a:pt x="1263015" y="352425"/>
                  <a:pt x="1240155" y="327990"/>
                  <a:pt x="1240155" y="279121"/>
                </a:cubicBezTo>
                <a:lnTo>
                  <a:pt x="1240155" y="149428"/>
                </a:lnTo>
                <a:lnTo>
                  <a:pt x="1188720" y="149428"/>
                </a:lnTo>
                <a:lnTo>
                  <a:pt x="1195388" y="113716"/>
                </a:lnTo>
                <a:close/>
                <a:moveTo>
                  <a:pt x="1438275" y="74244"/>
                </a:moveTo>
                <a:cubicBezTo>
                  <a:pt x="1429703" y="74244"/>
                  <a:pt x="1423035" y="72365"/>
                  <a:pt x="1418273" y="67666"/>
                </a:cubicBezTo>
                <a:cubicBezTo>
                  <a:pt x="1413510" y="62967"/>
                  <a:pt x="1410653" y="57328"/>
                  <a:pt x="1410653" y="48870"/>
                </a:cubicBezTo>
                <a:cubicBezTo>
                  <a:pt x="1410653" y="41351"/>
                  <a:pt x="1413510" y="34773"/>
                  <a:pt x="1418273" y="30074"/>
                </a:cubicBezTo>
                <a:cubicBezTo>
                  <a:pt x="1423035" y="25375"/>
                  <a:pt x="1429703" y="22555"/>
                  <a:pt x="1438275" y="22555"/>
                </a:cubicBezTo>
                <a:cubicBezTo>
                  <a:pt x="1446848" y="22555"/>
                  <a:pt x="1453515" y="25375"/>
                  <a:pt x="1458278" y="30074"/>
                </a:cubicBezTo>
                <a:cubicBezTo>
                  <a:pt x="1463040" y="34773"/>
                  <a:pt x="1465898" y="41351"/>
                  <a:pt x="1465898" y="48870"/>
                </a:cubicBezTo>
                <a:cubicBezTo>
                  <a:pt x="1465898" y="56388"/>
                  <a:pt x="1463040" y="62967"/>
                  <a:pt x="1458278" y="67666"/>
                </a:cubicBezTo>
                <a:cubicBezTo>
                  <a:pt x="1453515" y="72365"/>
                  <a:pt x="1446848" y="74244"/>
                  <a:pt x="1438275" y="74244"/>
                </a:cubicBezTo>
                <a:close/>
                <a:moveTo>
                  <a:pt x="1417320" y="121234"/>
                </a:moveTo>
                <a:lnTo>
                  <a:pt x="1460183" y="111836"/>
                </a:lnTo>
                <a:lnTo>
                  <a:pt x="1460183" y="348666"/>
                </a:lnTo>
                <a:lnTo>
                  <a:pt x="1417320" y="348666"/>
                </a:lnTo>
                <a:lnTo>
                  <a:pt x="1417320" y="121234"/>
                </a:lnTo>
                <a:close/>
                <a:moveTo>
                  <a:pt x="1523048" y="287579"/>
                </a:moveTo>
                <a:cubicBezTo>
                  <a:pt x="1523048" y="261264"/>
                  <a:pt x="1534478" y="242468"/>
                  <a:pt x="1557338" y="229311"/>
                </a:cubicBezTo>
                <a:cubicBezTo>
                  <a:pt x="1580198" y="217094"/>
                  <a:pt x="1616393" y="210515"/>
                  <a:pt x="1664018" y="210515"/>
                </a:cubicBezTo>
                <a:lnTo>
                  <a:pt x="1664018" y="197358"/>
                </a:lnTo>
                <a:cubicBezTo>
                  <a:pt x="1664018" y="180442"/>
                  <a:pt x="1659255" y="167284"/>
                  <a:pt x="1650683" y="157886"/>
                </a:cubicBezTo>
                <a:cubicBezTo>
                  <a:pt x="1642110" y="148488"/>
                  <a:pt x="1628775" y="143789"/>
                  <a:pt x="1612583" y="143789"/>
                </a:cubicBezTo>
                <a:cubicBezTo>
                  <a:pt x="1600200" y="143789"/>
                  <a:pt x="1586865" y="146609"/>
                  <a:pt x="1573530" y="151308"/>
                </a:cubicBezTo>
                <a:cubicBezTo>
                  <a:pt x="1560195" y="156007"/>
                  <a:pt x="1547813" y="163525"/>
                  <a:pt x="1537335" y="172923"/>
                </a:cubicBezTo>
                <a:lnTo>
                  <a:pt x="1537335" y="130632"/>
                </a:lnTo>
                <a:cubicBezTo>
                  <a:pt x="1561148" y="115595"/>
                  <a:pt x="1586865" y="108077"/>
                  <a:pt x="1616393" y="108077"/>
                </a:cubicBezTo>
                <a:cubicBezTo>
                  <a:pt x="1644968" y="108077"/>
                  <a:pt x="1666875" y="115595"/>
                  <a:pt x="1682115" y="130632"/>
                </a:cubicBezTo>
                <a:cubicBezTo>
                  <a:pt x="1697355" y="145669"/>
                  <a:pt x="1705928" y="167284"/>
                  <a:pt x="1705928" y="195478"/>
                </a:cubicBezTo>
                <a:lnTo>
                  <a:pt x="1705928" y="346786"/>
                </a:lnTo>
                <a:lnTo>
                  <a:pt x="1666875" y="346786"/>
                </a:lnTo>
                <a:lnTo>
                  <a:pt x="1666875" y="318592"/>
                </a:lnTo>
                <a:cubicBezTo>
                  <a:pt x="1659255" y="329870"/>
                  <a:pt x="1648778" y="338328"/>
                  <a:pt x="1635443" y="343967"/>
                </a:cubicBezTo>
                <a:cubicBezTo>
                  <a:pt x="1623060" y="349606"/>
                  <a:pt x="1608773" y="352425"/>
                  <a:pt x="1593533" y="352425"/>
                </a:cubicBezTo>
                <a:cubicBezTo>
                  <a:pt x="1571625" y="352425"/>
                  <a:pt x="1554480" y="346786"/>
                  <a:pt x="1542098" y="334569"/>
                </a:cubicBezTo>
                <a:cubicBezTo>
                  <a:pt x="1529715" y="323291"/>
                  <a:pt x="1523048" y="307315"/>
                  <a:pt x="1523048" y="287579"/>
                </a:cubicBezTo>
                <a:close/>
                <a:moveTo>
                  <a:pt x="1604010" y="318592"/>
                </a:moveTo>
                <a:cubicBezTo>
                  <a:pt x="1615440" y="318592"/>
                  <a:pt x="1626870" y="315773"/>
                  <a:pt x="1637348" y="311074"/>
                </a:cubicBezTo>
                <a:cubicBezTo>
                  <a:pt x="1647825" y="306375"/>
                  <a:pt x="1657350" y="299796"/>
                  <a:pt x="1664018" y="291338"/>
                </a:cubicBezTo>
                <a:lnTo>
                  <a:pt x="1664018" y="240589"/>
                </a:lnTo>
                <a:cubicBezTo>
                  <a:pt x="1629728" y="240589"/>
                  <a:pt x="1604963" y="244348"/>
                  <a:pt x="1588770" y="250927"/>
                </a:cubicBezTo>
                <a:cubicBezTo>
                  <a:pt x="1572578" y="258445"/>
                  <a:pt x="1564958" y="269723"/>
                  <a:pt x="1564958" y="284759"/>
                </a:cubicBezTo>
                <a:cubicBezTo>
                  <a:pt x="1564958" y="295097"/>
                  <a:pt x="1567815" y="303555"/>
                  <a:pt x="1574483" y="309194"/>
                </a:cubicBezTo>
                <a:cubicBezTo>
                  <a:pt x="1582103" y="315773"/>
                  <a:pt x="1591628" y="318592"/>
                  <a:pt x="1604010" y="318592"/>
                </a:cubicBezTo>
                <a:close/>
                <a:moveTo>
                  <a:pt x="1826895" y="348666"/>
                </a:moveTo>
                <a:lnTo>
                  <a:pt x="1784033" y="348666"/>
                </a:lnTo>
                <a:lnTo>
                  <a:pt x="1784033" y="10338"/>
                </a:lnTo>
                <a:lnTo>
                  <a:pt x="1826895" y="940"/>
                </a:lnTo>
                <a:lnTo>
                  <a:pt x="1826895" y="348666"/>
                </a:lnTo>
                <a:close/>
                <a:moveTo>
                  <a:pt x="1986915" y="113716"/>
                </a:moveTo>
                <a:lnTo>
                  <a:pt x="2031683" y="113716"/>
                </a:lnTo>
                <a:lnTo>
                  <a:pt x="2031683" y="56388"/>
                </a:lnTo>
                <a:lnTo>
                  <a:pt x="2074545" y="46990"/>
                </a:lnTo>
                <a:lnTo>
                  <a:pt x="2074545" y="114656"/>
                </a:lnTo>
                <a:lnTo>
                  <a:pt x="2147888" y="114656"/>
                </a:lnTo>
                <a:lnTo>
                  <a:pt x="2147888" y="149428"/>
                </a:lnTo>
                <a:lnTo>
                  <a:pt x="2074545" y="149428"/>
                </a:lnTo>
                <a:lnTo>
                  <a:pt x="2074545" y="274422"/>
                </a:lnTo>
                <a:cubicBezTo>
                  <a:pt x="2074545" y="288519"/>
                  <a:pt x="2077403" y="298856"/>
                  <a:pt x="2082165" y="305435"/>
                </a:cubicBezTo>
                <a:cubicBezTo>
                  <a:pt x="2087880" y="312014"/>
                  <a:pt x="2096453" y="315773"/>
                  <a:pt x="2107883" y="315773"/>
                </a:cubicBezTo>
                <a:cubicBezTo>
                  <a:pt x="2115503" y="315773"/>
                  <a:pt x="2123123" y="314833"/>
                  <a:pt x="2130743" y="312014"/>
                </a:cubicBezTo>
                <a:cubicBezTo>
                  <a:pt x="2138363" y="309194"/>
                  <a:pt x="2145030" y="306375"/>
                  <a:pt x="2149793" y="301676"/>
                </a:cubicBezTo>
                <a:lnTo>
                  <a:pt x="2149793" y="341147"/>
                </a:lnTo>
                <a:cubicBezTo>
                  <a:pt x="2135505" y="348666"/>
                  <a:pt x="2118360" y="352425"/>
                  <a:pt x="2100263" y="352425"/>
                </a:cubicBezTo>
                <a:cubicBezTo>
                  <a:pt x="2054543" y="352425"/>
                  <a:pt x="2031683" y="327990"/>
                  <a:pt x="2031683" y="279121"/>
                </a:cubicBezTo>
                <a:lnTo>
                  <a:pt x="2031683" y="149428"/>
                </a:lnTo>
                <a:lnTo>
                  <a:pt x="1981200" y="149428"/>
                </a:lnTo>
                <a:lnTo>
                  <a:pt x="1986915" y="113716"/>
                </a:lnTo>
                <a:close/>
                <a:moveTo>
                  <a:pt x="2231708" y="237769"/>
                </a:moveTo>
                <a:cubicBezTo>
                  <a:pt x="2232660" y="265024"/>
                  <a:pt x="2239328" y="284759"/>
                  <a:pt x="2251710" y="297917"/>
                </a:cubicBezTo>
                <a:cubicBezTo>
                  <a:pt x="2264093" y="311074"/>
                  <a:pt x="2281238" y="316713"/>
                  <a:pt x="2306003" y="316713"/>
                </a:cubicBezTo>
                <a:cubicBezTo>
                  <a:pt x="2333625" y="316713"/>
                  <a:pt x="2359343" y="307315"/>
                  <a:pt x="2381250" y="288519"/>
                </a:cubicBezTo>
                <a:lnTo>
                  <a:pt x="2381250" y="330810"/>
                </a:lnTo>
                <a:cubicBezTo>
                  <a:pt x="2358390" y="344907"/>
                  <a:pt x="2331720" y="352425"/>
                  <a:pt x="2301240" y="352425"/>
                </a:cubicBezTo>
                <a:cubicBezTo>
                  <a:pt x="2265045" y="352425"/>
                  <a:pt x="2236470" y="342087"/>
                  <a:pt x="2218373" y="322351"/>
                </a:cubicBezTo>
                <a:cubicBezTo>
                  <a:pt x="2199323" y="301676"/>
                  <a:pt x="2189798" y="272542"/>
                  <a:pt x="2189798" y="233070"/>
                </a:cubicBezTo>
                <a:cubicBezTo>
                  <a:pt x="2189798" y="193599"/>
                  <a:pt x="2199323" y="162585"/>
                  <a:pt x="2217420" y="141910"/>
                </a:cubicBezTo>
                <a:cubicBezTo>
                  <a:pt x="2235518" y="120294"/>
                  <a:pt x="2262188" y="109957"/>
                  <a:pt x="2296478" y="109957"/>
                </a:cubicBezTo>
                <a:cubicBezTo>
                  <a:pt x="2327910" y="109957"/>
                  <a:pt x="2351723" y="119355"/>
                  <a:pt x="2367915" y="138151"/>
                </a:cubicBezTo>
                <a:cubicBezTo>
                  <a:pt x="2384108" y="156947"/>
                  <a:pt x="2391728" y="185141"/>
                  <a:pt x="2391728" y="221793"/>
                </a:cubicBezTo>
                <a:cubicBezTo>
                  <a:pt x="2391728" y="230251"/>
                  <a:pt x="2391728" y="235890"/>
                  <a:pt x="2391728" y="237769"/>
                </a:cubicBezTo>
                <a:lnTo>
                  <a:pt x="2231708" y="237769"/>
                </a:lnTo>
                <a:close/>
                <a:moveTo>
                  <a:pt x="2295525" y="142850"/>
                </a:moveTo>
                <a:cubicBezTo>
                  <a:pt x="2259330" y="142850"/>
                  <a:pt x="2238375" y="164465"/>
                  <a:pt x="2232660" y="206756"/>
                </a:cubicBezTo>
                <a:lnTo>
                  <a:pt x="2350770" y="206756"/>
                </a:lnTo>
                <a:cubicBezTo>
                  <a:pt x="2349818" y="185141"/>
                  <a:pt x="2345055" y="169164"/>
                  <a:pt x="2335530" y="157886"/>
                </a:cubicBezTo>
                <a:cubicBezTo>
                  <a:pt x="2326958" y="148488"/>
                  <a:pt x="2313623" y="142850"/>
                  <a:pt x="2295525" y="142850"/>
                </a:cubicBezTo>
                <a:close/>
                <a:moveTo>
                  <a:pt x="2486025" y="232131"/>
                </a:moveTo>
                <a:cubicBezTo>
                  <a:pt x="2486025" y="288519"/>
                  <a:pt x="2508885" y="316713"/>
                  <a:pt x="2554605" y="316713"/>
                </a:cubicBezTo>
                <a:cubicBezTo>
                  <a:pt x="2579370" y="316713"/>
                  <a:pt x="2602230" y="308254"/>
                  <a:pt x="2623185" y="290398"/>
                </a:cubicBezTo>
                <a:lnTo>
                  <a:pt x="2623185" y="332689"/>
                </a:lnTo>
                <a:cubicBezTo>
                  <a:pt x="2602230" y="345846"/>
                  <a:pt x="2577465" y="352425"/>
                  <a:pt x="2549843" y="352425"/>
                </a:cubicBezTo>
                <a:cubicBezTo>
                  <a:pt x="2514600" y="352425"/>
                  <a:pt x="2486978" y="342087"/>
                  <a:pt x="2468880" y="321412"/>
                </a:cubicBezTo>
                <a:cubicBezTo>
                  <a:pt x="2450783" y="300736"/>
                  <a:pt x="2441258" y="270662"/>
                  <a:pt x="2441258" y="230251"/>
                </a:cubicBezTo>
                <a:cubicBezTo>
                  <a:pt x="2441258" y="191719"/>
                  <a:pt x="2450783" y="161646"/>
                  <a:pt x="2469833" y="140030"/>
                </a:cubicBezTo>
                <a:cubicBezTo>
                  <a:pt x="2488883" y="118415"/>
                  <a:pt x="2516505" y="108077"/>
                  <a:pt x="2550795" y="108077"/>
                </a:cubicBezTo>
                <a:cubicBezTo>
                  <a:pt x="2577465" y="108077"/>
                  <a:pt x="2600325" y="114656"/>
                  <a:pt x="2620328" y="126873"/>
                </a:cubicBezTo>
                <a:lnTo>
                  <a:pt x="2620328" y="169164"/>
                </a:lnTo>
                <a:cubicBezTo>
                  <a:pt x="2601278" y="152248"/>
                  <a:pt x="2579370" y="143789"/>
                  <a:pt x="2554605" y="143789"/>
                </a:cubicBezTo>
                <a:cubicBezTo>
                  <a:pt x="2531745" y="143789"/>
                  <a:pt x="2514600" y="151308"/>
                  <a:pt x="2503170" y="165405"/>
                </a:cubicBezTo>
                <a:cubicBezTo>
                  <a:pt x="2491740" y="182321"/>
                  <a:pt x="2486025" y="203937"/>
                  <a:pt x="2486025" y="232131"/>
                </a:cubicBezTo>
                <a:close/>
                <a:moveTo>
                  <a:pt x="2727008" y="0"/>
                </a:moveTo>
                <a:lnTo>
                  <a:pt x="2727008" y="145669"/>
                </a:lnTo>
                <a:cubicBezTo>
                  <a:pt x="2736533" y="133452"/>
                  <a:pt x="2747963" y="124054"/>
                  <a:pt x="2760345" y="118415"/>
                </a:cubicBezTo>
                <a:cubicBezTo>
                  <a:pt x="2772728" y="112776"/>
                  <a:pt x="2787015" y="109957"/>
                  <a:pt x="2802255" y="109957"/>
                </a:cubicBezTo>
                <a:cubicBezTo>
                  <a:pt x="2827973" y="109957"/>
                  <a:pt x="2847975" y="117475"/>
                  <a:pt x="2861310" y="132512"/>
                </a:cubicBezTo>
                <a:cubicBezTo>
                  <a:pt x="2874645" y="147549"/>
                  <a:pt x="2882265" y="170104"/>
                  <a:pt x="2882265" y="198298"/>
                </a:cubicBezTo>
                <a:lnTo>
                  <a:pt x="2882265" y="348666"/>
                </a:lnTo>
                <a:lnTo>
                  <a:pt x="2839403" y="348666"/>
                </a:lnTo>
                <a:lnTo>
                  <a:pt x="2839403" y="202997"/>
                </a:lnTo>
                <a:cubicBezTo>
                  <a:pt x="2839403" y="165405"/>
                  <a:pt x="2824163" y="145669"/>
                  <a:pt x="2793683" y="145669"/>
                </a:cubicBezTo>
                <a:cubicBezTo>
                  <a:pt x="2781300" y="145669"/>
                  <a:pt x="2768918" y="148488"/>
                  <a:pt x="2757488" y="155067"/>
                </a:cubicBezTo>
                <a:cubicBezTo>
                  <a:pt x="2746058" y="160706"/>
                  <a:pt x="2735580" y="170104"/>
                  <a:pt x="2727008" y="181381"/>
                </a:cubicBezTo>
                <a:lnTo>
                  <a:pt x="2727008" y="348666"/>
                </a:lnTo>
                <a:lnTo>
                  <a:pt x="2684145" y="348666"/>
                </a:lnTo>
                <a:lnTo>
                  <a:pt x="2684145" y="10338"/>
                </a:lnTo>
                <a:lnTo>
                  <a:pt x="2727008" y="0"/>
                </a:lnTo>
                <a:close/>
                <a:moveTo>
                  <a:pt x="2988945" y="111836"/>
                </a:moveTo>
                <a:lnTo>
                  <a:pt x="2988945" y="148488"/>
                </a:lnTo>
                <a:cubicBezTo>
                  <a:pt x="3008948" y="122174"/>
                  <a:pt x="3034665" y="109017"/>
                  <a:pt x="3066098" y="109017"/>
                </a:cubicBezTo>
                <a:cubicBezTo>
                  <a:pt x="3091815" y="109017"/>
                  <a:pt x="3111818" y="116535"/>
                  <a:pt x="3125153" y="131572"/>
                </a:cubicBezTo>
                <a:cubicBezTo>
                  <a:pt x="3138488" y="146609"/>
                  <a:pt x="3146108" y="169164"/>
                  <a:pt x="3146108" y="197358"/>
                </a:cubicBezTo>
                <a:lnTo>
                  <a:pt x="3146108" y="347726"/>
                </a:lnTo>
                <a:lnTo>
                  <a:pt x="3103245" y="347726"/>
                </a:lnTo>
                <a:lnTo>
                  <a:pt x="3103245" y="202997"/>
                </a:lnTo>
                <a:cubicBezTo>
                  <a:pt x="3103245" y="165405"/>
                  <a:pt x="3088005" y="145669"/>
                  <a:pt x="3057525" y="145669"/>
                </a:cubicBezTo>
                <a:cubicBezTo>
                  <a:pt x="3045143" y="145669"/>
                  <a:pt x="3032760" y="148488"/>
                  <a:pt x="3021330" y="155067"/>
                </a:cubicBezTo>
                <a:cubicBezTo>
                  <a:pt x="3009900" y="160706"/>
                  <a:pt x="2999423" y="170104"/>
                  <a:pt x="2990850" y="181381"/>
                </a:cubicBezTo>
                <a:lnTo>
                  <a:pt x="2990850" y="348666"/>
                </a:lnTo>
                <a:lnTo>
                  <a:pt x="2947988" y="348666"/>
                </a:lnTo>
                <a:lnTo>
                  <a:pt x="2947988" y="120294"/>
                </a:lnTo>
                <a:lnTo>
                  <a:pt x="2988945" y="111836"/>
                </a:lnTo>
                <a:close/>
                <a:moveTo>
                  <a:pt x="3410903" y="231191"/>
                </a:moveTo>
                <a:cubicBezTo>
                  <a:pt x="3410903" y="270662"/>
                  <a:pt x="3401378" y="300736"/>
                  <a:pt x="3382328" y="321412"/>
                </a:cubicBezTo>
                <a:cubicBezTo>
                  <a:pt x="3363278" y="342087"/>
                  <a:pt x="3336608" y="352425"/>
                  <a:pt x="3300413" y="352425"/>
                </a:cubicBezTo>
                <a:cubicBezTo>
                  <a:pt x="3265170" y="352425"/>
                  <a:pt x="3237548" y="342087"/>
                  <a:pt x="3219450" y="321412"/>
                </a:cubicBezTo>
                <a:cubicBezTo>
                  <a:pt x="3201353" y="300736"/>
                  <a:pt x="3191828" y="270662"/>
                  <a:pt x="3191828" y="230251"/>
                </a:cubicBezTo>
                <a:cubicBezTo>
                  <a:pt x="3191828" y="190779"/>
                  <a:pt x="3201353" y="160706"/>
                  <a:pt x="3220403" y="140030"/>
                </a:cubicBezTo>
                <a:cubicBezTo>
                  <a:pt x="3239453" y="119355"/>
                  <a:pt x="3266123" y="109017"/>
                  <a:pt x="3302318" y="109017"/>
                </a:cubicBezTo>
                <a:cubicBezTo>
                  <a:pt x="3337560" y="109017"/>
                  <a:pt x="3365183" y="119355"/>
                  <a:pt x="3383280" y="140030"/>
                </a:cubicBezTo>
                <a:cubicBezTo>
                  <a:pt x="3402330" y="160706"/>
                  <a:pt x="3410903" y="190779"/>
                  <a:pt x="3410903" y="231191"/>
                </a:cubicBezTo>
                <a:close/>
                <a:moveTo>
                  <a:pt x="3236595" y="231191"/>
                </a:moveTo>
                <a:cubicBezTo>
                  <a:pt x="3236595" y="288519"/>
                  <a:pt x="3258503" y="317652"/>
                  <a:pt x="3301365" y="317652"/>
                </a:cubicBezTo>
                <a:cubicBezTo>
                  <a:pt x="3345180" y="317652"/>
                  <a:pt x="3367088" y="288519"/>
                  <a:pt x="3367088" y="231191"/>
                </a:cubicBezTo>
                <a:cubicBezTo>
                  <a:pt x="3367088" y="173863"/>
                  <a:pt x="3345180" y="145669"/>
                  <a:pt x="3302318" y="145669"/>
                </a:cubicBezTo>
                <a:cubicBezTo>
                  <a:pt x="3258503" y="145669"/>
                  <a:pt x="3236595" y="173863"/>
                  <a:pt x="3236595" y="231191"/>
                </a:cubicBezTo>
                <a:close/>
                <a:moveTo>
                  <a:pt x="3503295" y="348666"/>
                </a:moveTo>
                <a:lnTo>
                  <a:pt x="3460433" y="348666"/>
                </a:lnTo>
                <a:lnTo>
                  <a:pt x="3460433" y="10338"/>
                </a:lnTo>
                <a:lnTo>
                  <a:pt x="3503295" y="940"/>
                </a:lnTo>
                <a:lnTo>
                  <a:pt x="3503295" y="348666"/>
                </a:lnTo>
                <a:close/>
                <a:moveTo>
                  <a:pt x="3770948" y="231191"/>
                </a:moveTo>
                <a:cubicBezTo>
                  <a:pt x="3770948" y="270662"/>
                  <a:pt x="3761423" y="300736"/>
                  <a:pt x="3742373" y="321412"/>
                </a:cubicBezTo>
                <a:cubicBezTo>
                  <a:pt x="3723323" y="342087"/>
                  <a:pt x="3696653" y="352425"/>
                  <a:pt x="3660458" y="352425"/>
                </a:cubicBezTo>
                <a:cubicBezTo>
                  <a:pt x="3625215" y="352425"/>
                  <a:pt x="3597593" y="342087"/>
                  <a:pt x="3579495" y="321412"/>
                </a:cubicBezTo>
                <a:cubicBezTo>
                  <a:pt x="3561398" y="300736"/>
                  <a:pt x="3551873" y="270662"/>
                  <a:pt x="3551873" y="230251"/>
                </a:cubicBezTo>
                <a:cubicBezTo>
                  <a:pt x="3551873" y="190779"/>
                  <a:pt x="3561398" y="160706"/>
                  <a:pt x="3580448" y="140030"/>
                </a:cubicBezTo>
                <a:cubicBezTo>
                  <a:pt x="3599498" y="119355"/>
                  <a:pt x="3626168" y="109017"/>
                  <a:pt x="3662363" y="109017"/>
                </a:cubicBezTo>
                <a:cubicBezTo>
                  <a:pt x="3697605" y="109017"/>
                  <a:pt x="3725228" y="119355"/>
                  <a:pt x="3743325" y="140030"/>
                </a:cubicBezTo>
                <a:cubicBezTo>
                  <a:pt x="3761423" y="160706"/>
                  <a:pt x="3770948" y="190779"/>
                  <a:pt x="3770948" y="231191"/>
                </a:cubicBezTo>
                <a:close/>
                <a:moveTo>
                  <a:pt x="3596640" y="231191"/>
                </a:moveTo>
                <a:cubicBezTo>
                  <a:pt x="3596640" y="288519"/>
                  <a:pt x="3618548" y="317652"/>
                  <a:pt x="3661410" y="317652"/>
                </a:cubicBezTo>
                <a:cubicBezTo>
                  <a:pt x="3705225" y="317652"/>
                  <a:pt x="3727133" y="288519"/>
                  <a:pt x="3727133" y="231191"/>
                </a:cubicBezTo>
                <a:cubicBezTo>
                  <a:pt x="3727133" y="173863"/>
                  <a:pt x="3705225" y="145669"/>
                  <a:pt x="3662363" y="145669"/>
                </a:cubicBezTo>
                <a:cubicBezTo>
                  <a:pt x="3618548" y="145669"/>
                  <a:pt x="3596640" y="173863"/>
                  <a:pt x="3596640" y="231191"/>
                </a:cubicBezTo>
                <a:close/>
                <a:moveTo>
                  <a:pt x="3916680" y="109017"/>
                </a:moveTo>
                <a:cubicBezTo>
                  <a:pt x="3930968" y="109017"/>
                  <a:pt x="3944303" y="111836"/>
                  <a:pt x="3956685" y="117475"/>
                </a:cubicBezTo>
                <a:cubicBezTo>
                  <a:pt x="3969068" y="123114"/>
                  <a:pt x="3979545" y="130632"/>
                  <a:pt x="3987165" y="140970"/>
                </a:cubicBezTo>
                <a:lnTo>
                  <a:pt x="3989070" y="119355"/>
                </a:lnTo>
                <a:lnTo>
                  <a:pt x="4025265" y="110896"/>
                </a:lnTo>
                <a:lnTo>
                  <a:pt x="4025265" y="343967"/>
                </a:lnTo>
                <a:cubicBezTo>
                  <a:pt x="4025265" y="377800"/>
                  <a:pt x="4015740" y="404114"/>
                  <a:pt x="3996690" y="423850"/>
                </a:cubicBezTo>
                <a:cubicBezTo>
                  <a:pt x="3977640" y="442646"/>
                  <a:pt x="3950970" y="452984"/>
                  <a:pt x="3916680" y="452984"/>
                </a:cubicBezTo>
                <a:cubicBezTo>
                  <a:pt x="3901440" y="452984"/>
                  <a:pt x="3887153" y="451104"/>
                  <a:pt x="3871913" y="446405"/>
                </a:cubicBezTo>
                <a:cubicBezTo>
                  <a:pt x="3857625" y="442646"/>
                  <a:pt x="3844290" y="436067"/>
                  <a:pt x="3831908" y="428549"/>
                </a:cubicBezTo>
                <a:lnTo>
                  <a:pt x="3831908" y="386258"/>
                </a:lnTo>
                <a:cubicBezTo>
                  <a:pt x="3843338" y="395656"/>
                  <a:pt x="3855720" y="403174"/>
                  <a:pt x="3870008" y="408813"/>
                </a:cubicBezTo>
                <a:cubicBezTo>
                  <a:pt x="3884295" y="413512"/>
                  <a:pt x="3898583" y="416331"/>
                  <a:pt x="3912870" y="416331"/>
                </a:cubicBezTo>
                <a:cubicBezTo>
                  <a:pt x="3934778" y="416331"/>
                  <a:pt x="3951923" y="409753"/>
                  <a:pt x="3964305" y="397535"/>
                </a:cubicBezTo>
                <a:cubicBezTo>
                  <a:pt x="3976688" y="384378"/>
                  <a:pt x="3982403" y="366522"/>
                  <a:pt x="3982403" y="343967"/>
                </a:cubicBezTo>
                <a:lnTo>
                  <a:pt x="3982403" y="315773"/>
                </a:lnTo>
                <a:cubicBezTo>
                  <a:pt x="3964305" y="337388"/>
                  <a:pt x="3940493" y="347726"/>
                  <a:pt x="3910965" y="347726"/>
                </a:cubicBezTo>
                <a:cubicBezTo>
                  <a:pt x="3880485" y="347726"/>
                  <a:pt x="3856673" y="337388"/>
                  <a:pt x="3839528" y="317652"/>
                </a:cubicBezTo>
                <a:cubicBezTo>
                  <a:pt x="3822383" y="296977"/>
                  <a:pt x="3813810" y="268783"/>
                  <a:pt x="3813810" y="232131"/>
                </a:cubicBezTo>
                <a:cubicBezTo>
                  <a:pt x="3813810" y="193599"/>
                  <a:pt x="3822383" y="163525"/>
                  <a:pt x="3840480" y="141910"/>
                </a:cubicBezTo>
                <a:cubicBezTo>
                  <a:pt x="3859530" y="120294"/>
                  <a:pt x="3884295" y="109017"/>
                  <a:pt x="3916680" y="109017"/>
                </a:cubicBezTo>
                <a:close/>
                <a:moveTo>
                  <a:pt x="3921443" y="311074"/>
                </a:moveTo>
                <a:cubicBezTo>
                  <a:pt x="3933825" y="311074"/>
                  <a:pt x="3944303" y="308254"/>
                  <a:pt x="3955733" y="303555"/>
                </a:cubicBezTo>
                <a:cubicBezTo>
                  <a:pt x="3966210" y="298856"/>
                  <a:pt x="3975735" y="291338"/>
                  <a:pt x="3983355" y="281940"/>
                </a:cubicBezTo>
                <a:lnTo>
                  <a:pt x="3983355" y="171044"/>
                </a:lnTo>
                <a:cubicBezTo>
                  <a:pt x="3968115" y="155067"/>
                  <a:pt x="3949065" y="146609"/>
                  <a:pt x="3927158" y="146609"/>
                </a:cubicBezTo>
                <a:cubicBezTo>
                  <a:pt x="3904298" y="146609"/>
                  <a:pt x="3888105" y="154127"/>
                  <a:pt x="3876675" y="168224"/>
                </a:cubicBezTo>
                <a:cubicBezTo>
                  <a:pt x="3865245" y="182321"/>
                  <a:pt x="3859530" y="202997"/>
                  <a:pt x="3859530" y="230251"/>
                </a:cubicBezTo>
                <a:cubicBezTo>
                  <a:pt x="3859530" y="256565"/>
                  <a:pt x="3865245" y="277241"/>
                  <a:pt x="3875723" y="291338"/>
                </a:cubicBezTo>
                <a:cubicBezTo>
                  <a:pt x="3885248" y="304495"/>
                  <a:pt x="3900488" y="311074"/>
                  <a:pt x="3921443" y="311074"/>
                </a:cubicBezTo>
                <a:close/>
                <a:moveTo>
                  <a:pt x="4119563" y="113716"/>
                </a:moveTo>
                <a:lnTo>
                  <a:pt x="4189095" y="287579"/>
                </a:lnTo>
                <a:lnTo>
                  <a:pt x="4248150" y="113716"/>
                </a:lnTo>
                <a:lnTo>
                  <a:pt x="4292918" y="113716"/>
                </a:lnTo>
                <a:lnTo>
                  <a:pt x="4193858" y="370281"/>
                </a:lnTo>
                <a:cubicBezTo>
                  <a:pt x="4187190" y="389077"/>
                  <a:pt x="4178618" y="405054"/>
                  <a:pt x="4170045" y="417271"/>
                </a:cubicBezTo>
                <a:cubicBezTo>
                  <a:pt x="4161473" y="429489"/>
                  <a:pt x="4151948" y="438887"/>
                  <a:pt x="4140518" y="444525"/>
                </a:cubicBezTo>
                <a:cubicBezTo>
                  <a:pt x="4130040" y="450164"/>
                  <a:pt x="4116705" y="452984"/>
                  <a:pt x="4102418" y="452984"/>
                </a:cubicBezTo>
                <a:cubicBezTo>
                  <a:pt x="4091940" y="452984"/>
                  <a:pt x="4081463" y="451104"/>
                  <a:pt x="4071938" y="448285"/>
                </a:cubicBezTo>
                <a:lnTo>
                  <a:pt x="4071938" y="411632"/>
                </a:lnTo>
                <a:cubicBezTo>
                  <a:pt x="4081463" y="415392"/>
                  <a:pt x="4090035" y="417271"/>
                  <a:pt x="4099560" y="417271"/>
                </a:cubicBezTo>
                <a:cubicBezTo>
                  <a:pt x="4112895" y="417271"/>
                  <a:pt x="4124325" y="412572"/>
                  <a:pt x="4132898" y="402234"/>
                </a:cubicBezTo>
                <a:cubicBezTo>
                  <a:pt x="4142423" y="392836"/>
                  <a:pt x="4150995" y="375920"/>
                  <a:pt x="4160520" y="353365"/>
                </a:cubicBezTo>
                <a:lnTo>
                  <a:pt x="4168140" y="334569"/>
                </a:lnTo>
                <a:lnTo>
                  <a:pt x="4071938" y="113716"/>
                </a:lnTo>
                <a:lnTo>
                  <a:pt x="4119563" y="113716"/>
                </a:lnTo>
                <a:close/>
                <a:moveTo>
                  <a:pt x="4287203" y="411632"/>
                </a:moveTo>
                <a:cubicBezTo>
                  <a:pt x="4308158" y="387198"/>
                  <a:pt x="4321493" y="364642"/>
                  <a:pt x="4326255" y="344907"/>
                </a:cubicBezTo>
                <a:cubicBezTo>
                  <a:pt x="4319588" y="344907"/>
                  <a:pt x="4313873" y="342087"/>
                  <a:pt x="4309110" y="337388"/>
                </a:cubicBezTo>
                <a:cubicBezTo>
                  <a:pt x="4304348" y="332689"/>
                  <a:pt x="4302443" y="326111"/>
                  <a:pt x="4302443" y="318592"/>
                </a:cubicBezTo>
                <a:cubicBezTo>
                  <a:pt x="4302443" y="311074"/>
                  <a:pt x="4305300" y="304495"/>
                  <a:pt x="4310063" y="299796"/>
                </a:cubicBezTo>
                <a:cubicBezTo>
                  <a:pt x="4314825" y="295097"/>
                  <a:pt x="4322445" y="292278"/>
                  <a:pt x="4331018" y="292278"/>
                </a:cubicBezTo>
                <a:cubicBezTo>
                  <a:pt x="4341495" y="292278"/>
                  <a:pt x="4349115" y="295097"/>
                  <a:pt x="4354830" y="301676"/>
                </a:cubicBezTo>
                <a:cubicBezTo>
                  <a:pt x="4360545" y="307315"/>
                  <a:pt x="4363403" y="315773"/>
                  <a:pt x="4363403" y="327050"/>
                </a:cubicBezTo>
                <a:cubicBezTo>
                  <a:pt x="4363403" y="340208"/>
                  <a:pt x="4359593" y="354305"/>
                  <a:pt x="4351973" y="371221"/>
                </a:cubicBezTo>
                <a:cubicBezTo>
                  <a:pt x="4344353" y="387198"/>
                  <a:pt x="4335780" y="401295"/>
                  <a:pt x="4324350" y="411632"/>
                </a:cubicBezTo>
                <a:lnTo>
                  <a:pt x="4287203" y="411632"/>
                </a:lnTo>
                <a:close/>
              </a:path>
            </a:pathLst>
          </a:custGeom>
          <a:solidFill>
            <a:schemeClr val="tx1"/>
          </a:solidFill>
          <a:ln w="9525" cap="flat">
            <a:noFill/>
            <a:prstDash val="solid"/>
            <a:miter/>
          </a:ln>
        </p:spPr>
        <p:txBody>
          <a:bodyPr rtlCol="0" anchor="ctr"/>
          <a:lstStyle/>
          <a:p>
            <a:endParaRPr lang="en-US" sz="2400"/>
          </a:p>
        </p:txBody>
      </p:sp>
      <p:sp>
        <p:nvSpPr>
          <p:cNvPr id="6" name="Freeform 5">
            <a:extLst>
              <a:ext uri="{FF2B5EF4-FFF2-40B4-BE49-F238E27FC236}">
                <a16:creationId xmlns:a16="http://schemas.microsoft.com/office/drawing/2014/main" id="{22A7B98F-7160-D945-9022-2F276A42605A}"/>
              </a:ext>
            </a:extLst>
          </p:cNvPr>
          <p:cNvSpPr/>
          <p:nvPr userDrawn="1"/>
        </p:nvSpPr>
        <p:spPr>
          <a:xfrm>
            <a:off x="5211494" y="3160292"/>
            <a:ext cx="1280744" cy="247597"/>
          </a:xfrm>
          <a:custGeom>
            <a:avLst/>
            <a:gdLst>
              <a:gd name="connsiteX0" fmla="*/ 103822 w 2343149"/>
              <a:gd name="connsiteY0" fmla="*/ 109017 h 452983"/>
              <a:gd name="connsiteX1" fmla="*/ 140017 w 2343149"/>
              <a:gd name="connsiteY1" fmla="*/ 115595 h 452983"/>
              <a:gd name="connsiteX2" fmla="*/ 168592 w 2343149"/>
              <a:gd name="connsiteY2" fmla="*/ 133452 h 452983"/>
              <a:gd name="connsiteX3" fmla="*/ 168592 w 2343149"/>
              <a:gd name="connsiteY3" fmla="*/ 9398 h 452983"/>
              <a:gd name="connsiteX4" fmla="*/ 211455 w 2343149"/>
              <a:gd name="connsiteY4" fmla="*/ 0 h 452983"/>
              <a:gd name="connsiteX5" fmla="*/ 211455 w 2343149"/>
              <a:gd name="connsiteY5" fmla="*/ 347726 h 452983"/>
              <a:gd name="connsiteX6" fmla="*/ 170497 w 2343149"/>
              <a:gd name="connsiteY6" fmla="*/ 347726 h 452983"/>
              <a:gd name="connsiteX7" fmla="*/ 170497 w 2343149"/>
              <a:gd name="connsiteY7" fmla="*/ 317652 h 452983"/>
              <a:gd name="connsiteX8" fmla="*/ 97155 w 2343149"/>
              <a:gd name="connsiteY8" fmla="*/ 352425 h 452983"/>
              <a:gd name="connsiteX9" fmla="*/ 25717 w 2343149"/>
              <a:gd name="connsiteY9" fmla="*/ 321412 h 452983"/>
              <a:gd name="connsiteX10" fmla="*/ 0 w 2343149"/>
              <a:gd name="connsiteY10" fmla="*/ 234010 h 452983"/>
              <a:gd name="connsiteX11" fmla="*/ 27622 w 2343149"/>
              <a:gd name="connsiteY11" fmla="*/ 141910 h 452983"/>
              <a:gd name="connsiteX12" fmla="*/ 103822 w 2343149"/>
              <a:gd name="connsiteY12" fmla="*/ 109017 h 452983"/>
              <a:gd name="connsiteX13" fmla="*/ 107632 w 2343149"/>
              <a:gd name="connsiteY13" fmla="*/ 315773 h 452983"/>
              <a:gd name="connsiteX14" fmla="*/ 141922 w 2343149"/>
              <a:gd name="connsiteY14" fmla="*/ 308254 h 452983"/>
              <a:gd name="connsiteX15" fmla="*/ 169545 w 2343149"/>
              <a:gd name="connsiteY15" fmla="*/ 286639 h 452983"/>
              <a:gd name="connsiteX16" fmla="*/ 169545 w 2343149"/>
              <a:gd name="connsiteY16" fmla="*/ 167284 h 452983"/>
              <a:gd name="connsiteX17" fmla="*/ 113347 w 2343149"/>
              <a:gd name="connsiteY17" fmla="*/ 146609 h 452983"/>
              <a:gd name="connsiteX18" fmla="*/ 61913 w 2343149"/>
              <a:gd name="connsiteY18" fmla="*/ 168224 h 452983"/>
              <a:gd name="connsiteX19" fmla="*/ 44767 w 2343149"/>
              <a:gd name="connsiteY19" fmla="*/ 232131 h 452983"/>
              <a:gd name="connsiteX20" fmla="*/ 60960 w 2343149"/>
              <a:gd name="connsiteY20" fmla="*/ 295097 h 452983"/>
              <a:gd name="connsiteX21" fmla="*/ 107632 w 2343149"/>
              <a:gd name="connsiteY21" fmla="*/ 315773 h 452983"/>
              <a:gd name="connsiteX22" fmla="*/ 478155 w 2343149"/>
              <a:gd name="connsiteY22" fmla="*/ 231191 h 452983"/>
              <a:gd name="connsiteX23" fmla="*/ 449580 w 2343149"/>
              <a:gd name="connsiteY23" fmla="*/ 321412 h 452983"/>
              <a:gd name="connsiteX24" fmla="*/ 367665 w 2343149"/>
              <a:gd name="connsiteY24" fmla="*/ 352425 h 452983"/>
              <a:gd name="connsiteX25" fmla="*/ 286703 w 2343149"/>
              <a:gd name="connsiteY25" fmla="*/ 321412 h 452983"/>
              <a:gd name="connsiteX26" fmla="*/ 259080 w 2343149"/>
              <a:gd name="connsiteY26" fmla="*/ 230251 h 452983"/>
              <a:gd name="connsiteX27" fmla="*/ 287655 w 2343149"/>
              <a:gd name="connsiteY27" fmla="*/ 140030 h 452983"/>
              <a:gd name="connsiteX28" fmla="*/ 369570 w 2343149"/>
              <a:gd name="connsiteY28" fmla="*/ 109017 h 452983"/>
              <a:gd name="connsiteX29" fmla="*/ 450533 w 2343149"/>
              <a:gd name="connsiteY29" fmla="*/ 140030 h 452983"/>
              <a:gd name="connsiteX30" fmla="*/ 478155 w 2343149"/>
              <a:gd name="connsiteY30" fmla="*/ 231191 h 452983"/>
              <a:gd name="connsiteX31" fmla="*/ 303847 w 2343149"/>
              <a:gd name="connsiteY31" fmla="*/ 231191 h 452983"/>
              <a:gd name="connsiteX32" fmla="*/ 368617 w 2343149"/>
              <a:gd name="connsiteY32" fmla="*/ 317652 h 452983"/>
              <a:gd name="connsiteX33" fmla="*/ 434340 w 2343149"/>
              <a:gd name="connsiteY33" fmla="*/ 231191 h 452983"/>
              <a:gd name="connsiteX34" fmla="*/ 369570 w 2343149"/>
              <a:gd name="connsiteY34" fmla="*/ 145669 h 452983"/>
              <a:gd name="connsiteX35" fmla="*/ 303847 w 2343149"/>
              <a:gd name="connsiteY35" fmla="*/ 231191 h 452983"/>
              <a:gd name="connsiteX36" fmla="*/ 567690 w 2343149"/>
              <a:gd name="connsiteY36" fmla="*/ 111836 h 452983"/>
              <a:gd name="connsiteX37" fmla="*/ 567690 w 2343149"/>
              <a:gd name="connsiteY37" fmla="*/ 148488 h 452983"/>
              <a:gd name="connsiteX38" fmla="*/ 644842 w 2343149"/>
              <a:gd name="connsiteY38" fmla="*/ 109017 h 452983"/>
              <a:gd name="connsiteX39" fmla="*/ 703897 w 2343149"/>
              <a:gd name="connsiteY39" fmla="*/ 131572 h 452983"/>
              <a:gd name="connsiteX40" fmla="*/ 724853 w 2343149"/>
              <a:gd name="connsiteY40" fmla="*/ 197358 h 452983"/>
              <a:gd name="connsiteX41" fmla="*/ 724853 w 2343149"/>
              <a:gd name="connsiteY41" fmla="*/ 347726 h 452983"/>
              <a:gd name="connsiteX42" fmla="*/ 681990 w 2343149"/>
              <a:gd name="connsiteY42" fmla="*/ 347726 h 452983"/>
              <a:gd name="connsiteX43" fmla="*/ 681990 w 2343149"/>
              <a:gd name="connsiteY43" fmla="*/ 202997 h 452983"/>
              <a:gd name="connsiteX44" fmla="*/ 636270 w 2343149"/>
              <a:gd name="connsiteY44" fmla="*/ 145669 h 452983"/>
              <a:gd name="connsiteX45" fmla="*/ 600075 w 2343149"/>
              <a:gd name="connsiteY45" fmla="*/ 155067 h 452983"/>
              <a:gd name="connsiteX46" fmla="*/ 569595 w 2343149"/>
              <a:gd name="connsiteY46" fmla="*/ 181381 h 452983"/>
              <a:gd name="connsiteX47" fmla="*/ 569595 w 2343149"/>
              <a:gd name="connsiteY47" fmla="*/ 348666 h 452983"/>
              <a:gd name="connsiteX48" fmla="*/ 526733 w 2343149"/>
              <a:gd name="connsiteY48" fmla="*/ 348666 h 452983"/>
              <a:gd name="connsiteX49" fmla="*/ 526733 w 2343149"/>
              <a:gd name="connsiteY49" fmla="*/ 120294 h 452983"/>
              <a:gd name="connsiteX50" fmla="*/ 567690 w 2343149"/>
              <a:gd name="connsiteY50" fmla="*/ 111836 h 452983"/>
              <a:gd name="connsiteX51" fmla="*/ 821055 w 2343149"/>
              <a:gd name="connsiteY51" fmla="*/ 237769 h 452983"/>
              <a:gd name="connsiteX52" fmla="*/ 841058 w 2343149"/>
              <a:gd name="connsiteY52" fmla="*/ 297917 h 452983"/>
              <a:gd name="connsiteX53" fmla="*/ 895350 w 2343149"/>
              <a:gd name="connsiteY53" fmla="*/ 316713 h 452983"/>
              <a:gd name="connsiteX54" fmla="*/ 970597 w 2343149"/>
              <a:gd name="connsiteY54" fmla="*/ 288519 h 452983"/>
              <a:gd name="connsiteX55" fmla="*/ 970597 w 2343149"/>
              <a:gd name="connsiteY55" fmla="*/ 330810 h 452983"/>
              <a:gd name="connsiteX56" fmla="*/ 890587 w 2343149"/>
              <a:gd name="connsiteY56" fmla="*/ 352425 h 452983"/>
              <a:gd name="connsiteX57" fmla="*/ 807720 w 2343149"/>
              <a:gd name="connsiteY57" fmla="*/ 322351 h 452983"/>
              <a:gd name="connsiteX58" fmla="*/ 779145 w 2343149"/>
              <a:gd name="connsiteY58" fmla="*/ 233070 h 452983"/>
              <a:gd name="connsiteX59" fmla="*/ 806767 w 2343149"/>
              <a:gd name="connsiteY59" fmla="*/ 141910 h 452983"/>
              <a:gd name="connsiteX60" fmla="*/ 885825 w 2343149"/>
              <a:gd name="connsiteY60" fmla="*/ 109957 h 452983"/>
              <a:gd name="connsiteX61" fmla="*/ 957262 w 2343149"/>
              <a:gd name="connsiteY61" fmla="*/ 138151 h 452983"/>
              <a:gd name="connsiteX62" fmla="*/ 981075 w 2343149"/>
              <a:gd name="connsiteY62" fmla="*/ 221793 h 452983"/>
              <a:gd name="connsiteX63" fmla="*/ 981075 w 2343149"/>
              <a:gd name="connsiteY63" fmla="*/ 237769 h 452983"/>
              <a:gd name="connsiteX64" fmla="*/ 821055 w 2343149"/>
              <a:gd name="connsiteY64" fmla="*/ 237769 h 452983"/>
              <a:gd name="connsiteX65" fmla="*/ 884872 w 2343149"/>
              <a:gd name="connsiteY65" fmla="*/ 142850 h 452983"/>
              <a:gd name="connsiteX66" fmla="*/ 822008 w 2343149"/>
              <a:gd name="connsiteY66" fmla="*/ 206756 h 452983"/>
              <a:gd name="connsiteX67" fmla="*/ 940117 w 2343149"/>
              <a:gd name="connsiteY67" fmla="*/ 206756 h 452983"/>
              <a:gd name="connsiteX68" fmla="*/ 924878 w 2343149"/>
              <a:gd name="connsiteY68" fmla="*/ 157886 h 452983"/>
              <a:gd name="connsiteX69" fmla="*/ 884872 w 2343149"/>
              <a:gd name="connsiteY69" fmla="*/ 142850 h 452983"/>
              <a:gd name="connsiteX70" fmla="*/ 1151573 w 2343149"/>
              <a:gd name="connsiteY70" fmla="*/ 120294 h 452983"/>
              <a:gd name="connsiteX71" fmla="*/ 1191578 w 2343149"/>
              <a:gd name="connsiteY71" fmla="*/ 110896 h 452983"/>
              <a:gd name="connsiteX72" fmla="*/ 1191578 w 2343149"/>
              <a:gd name="connsiteY72" fmla="*/ 153187 h 452983"/>
              <a:gd name="connsiteX73" fmla="*/ 1263015 w 2343149"/>
              <a:gd name="connsiteY73" fmla="*/ 110896 h 452983"/>
              <a:gd name="connsiteX74" fmla="*/ 1288733 w 2343149"/>
              <a:gd name="connsiteY74" fmla="*/ 115595 h 452983"/>
              <a:gd name="connsiteX75" fmla="*/ 1288733 w 2343149"/>
              <a:gd name="connsiteY75" fmla="*/ 156947 h 452983"/>
              <a:gd name="connsiteX76" fmla="*/ 1258253 w 2343149"/>
              <a:gd name="connsiteY76" fmla="*/ 150368 h 452983"/>
              <a:gd name="connsiteX77" fmla="*/ 1222058 w 2343149"/>
              <a:gd name="connsiteY77" fmla="*/ 160706 h 452983"/>
              <a:gd name="connsiteX78" fmla="*/ 1193483 w 2343149"/>
              <a:gd name="connsiteY78" fmla="*/ 191719 h 452983"/>
              <a:gd name="connsiteX79" fmla="*/ 1193483 w 2343149"/>
              <a:gd name="connsiteY79" fmla="*/ 347726 h 452983"/>
              <a:gd name="connsiteX80" fmla="*/ 1151573 w 2343149"/>
              <a:gd name="connsiteY80" fmla="*/ 347726 h 452983"/>
              <a:gd name="connsiteX81" fmla="*/ 1151573 w 2343149"/>
              <a:gd name="connsiteY81" fmla="*/ 120294 h 452983"/>
              <a:gd name="connsiteX82" fmla="*/ 1363980 w 2343149"/>
              <a:gd name="connsiteY82" fmla="*/ 74244 h 452983"/>
              <a:gd name="connsiteX83" fmla="*/ 1343978 w 2343149"/>
              <a:gd name="connsiteY83" fmla="*/ 67666 h 452983"/>
              <a:gd name="connsiteX84" fmla="*/ 1336358 w 2343149"/>
              <a:gd name="connsiteY84" fmla="*/ 48870 h 452983"/>
              <a:gd name="connsiteX85" fmla="*/ 1343978 w 2343149"/>
              <a:gd name="connsiteY85" fmla="*/ 30074 h 452983"/>
              <a:gd name="connsiteX86" fmla="*/ 1363980 w 2343149"/>
              <a:gd name="connsiteY86" fmla="*/ 22555 h 452983"/>
              <a:gd name="connsiteX87" fmla="*/ 1383983 w 2343149"/>
              <a:gd name="connsiteY87" fmla="*/ 30074 h 452983"/>
              <a:gd name="connsiteX88" fmla="*/ 1391603 w 2343149"/>
              <a:gd name="connsiteY88" fmla="*/ 48870 h 452983"/>
              <a:gd name="connsiteX89" fmla="*/ 1383983 w 2343149"/>
              <a:gd name="connsiteY89" fmla="*/ 67666 h 452983"/>
              <a:gd name="connsiteX90" fmla="*/ 1363980 w 2343149"/>
              <a:gd name="connsiteY90" fmla="*/ 74244 h 452983"/>
              <a:gd name="connsiteX91" fmla="*/ 1342073 w 2343149"/>
              <a:gd name="connsiteY91" fmla="*/ 121234 h 452983"/>
              <a:gd name="connsiteX92" fmla="*/ 1384935 w 2343149"/>
              <a:gd name="connsiteY92" fmla="*/ 111836 h 452983"/>
              <a:gd name="connsiteX93" fmla="*/ 1384935 w 2343149"/>
              <a:gd name="connsiteY93" fmla="*/ 348666 h 452983"/>
              <a:gd name="connsiteX94" fmla="*/ 1342073 w 2343149"/>
              <a:gd name="connsiteY94" fmla="*/ 348666 h 452983"/>
              <a:gd name="connsiteX95" fmla="*/ 1342073 w 2343149"/>
              <a:gd name="connsiteY95" fmla="*/ 121234 h 452983"/>
              <a:gd name="connsiteX96" fmla="*/ 1543050 w 2343149"/>
              <a:gd name="connsiteY96" fmla="*/ 109017 h 452983"/>
              <a:gd name="connsiteX97" fmla="*/ 1583055 w 2343149"/>
              <a:gd name="connsiteY97" fmla="*/ 117475 h 452983"/>
              <a:gd name="connsiteX98" fmla="*/ 1613535 w 2343149"/>
              <a:gd name="connsiteY98" fmla="*/ 140970 h 452983"/>
              <a:gd name="connsiteX99" fmla="*/ 1615440 w 2343149"/>
              <a:gd name="connsiteY99" fmla="*/ 119355 h 452983"/>
              <a:gd name="connsiteX100" fmla="*/ 1651635 w 2343149"/>
              <a:gd name="connsiteY100" fmla="*/ 110896 h 452983"/>
              <a:gd name="connsiteX101" fmla="*/ 1651635 w 2343149"/>
              <a:gd name="connsiteY101" fmla="*/ 343967 h 452983"/>
              <a:gd name="connsiteX102" fmla="*/ 1623060 w 2343149"/>
              <a:gd name="connsiteY102" fmla="*/ 423850 h 452983"/>
              <a:gd name="connsiteX103" fmla="*/ 1543050 w 2343149"/>
              <a:gd name="connsiteY103" fmla="*/ 452984 h 452983"/>
              <a:gd name="connsiteX104" fmla="*/ 1498283 w 2343149"/>
              <a:gd name="connsiteY104" fmla="*/ 446405 h 452983"/>
              <a:gd name="connsiteX105" fmla="*/ 1458278 w 2343149"/>
              <a:gd name="connsiteY105" fmla="*/ 428549 h 452983"/>
              <a:gd name="connsiteX106" fmla="*/ 1458278 w 2343149"/>
              <a:gd name="connsiteY106" fmla="*/ 386258 h 452983"/>
              <a:gd name="connsiteX107" fmla="*/ 1496378 w 2343149"/>
              <a:gd name="connsiteY107" fmla="*/ 408813 h 452983"/>
              <a:gd name="connsiteX108" fmla="*/ 1539240 w 2343149"/>
              <a:gd name="connsiteY108" fmla="*/ 416331 h 452983"/>
              <a:gd name="connsiteX109" fmla="*/ 1590675 w 2343149"/>
              <a:gd name="connsiteY109" fmla="*/ 397535 h 452983"/>
              <a:gd name="connsiteX110" fmla="*/ 1608773 w 2343149"/>
              <a:gd name="connsiteY110" fmla="*/ 343967 h 452983"/>
              <a:gd name="connsiteX111" fmla="*/ 1608773 w 2343149"/>
              <a:gd name="connsiteY111" fmla="*/ 315773 h 452983"/>
              <a:gd name="connsiteX112" fmla="*/ 1537335 w 2343149"/>
              <a:gd name="connsiteY112" fmla="*/ 347726 h 452983"/>
              <a:gd name="connsiteX113" fmla="*/ 1465898 w 2343149"/>
              <a:gd name="connsiteY113" fmla="*/ 317652 h 452983"/>
              <a:gd name="connsiteX114" fmla="*/ 1440180 w 2343149"/>
              <a:gd name="connsiteY114" fmla="*/ 232131 h 452983"/>
              <a:gd name="connsiteX115" fmla="*/ 1466850 w 2343149"/>
              <a:gd name="connsiteY115" fmla="*/ 141910 h 452983"/>
              <a:gd name="connsiteX116" fmla="*/ 1543050 w 2343149"/>
              <a:gd name="connsiteY116" fmla="*/ 109017 h 452983"/>
              <a:gd name="connsiteX117" fmla="*/ 1547812 w 2343149"/>
              <a:gd name="connsiteY117" fmla="*/ 311074 h 452983"/>
              <a:gd name="connsiteX118" fmla="*/ 1582103 w 2343149"/>
              <a:gd name="connsiteY118" fmla="*/ 303555 h 452983"/>
              <a:gd name="connsiteX119" fmla="*/ 1609725 w 2343149"/>
              <a:gd name="connsiteY119" fmla="*/ 281940 h 452983"/>
              <a:gd name="connsiteX120" fmla="*/ 1609725 w 2343149"/>
              <a:gd name="connsiteY120" fmla="*/ 171044 h 452983"/>
              <a:gd name="connsiteX121" fmla="*/ 1553528 w 2343149"/>
              <a:gd name="connsiteY121" fmla="*/ 146609 h 452983"/>
              <a:gd name="connsiteX122" fmla="*/ 1503045 w 2343149"/>
              <a:gd name="connsiteY122" fmla="*/ 168224 h 452983"/>
              <a:gd name="connsiteX123" fmla="*/ 1485900 w 2343149"/>
              <a:gd name="connsiteY123" fmla="*/ 230251 h 452983"/>
              <a:gd name="connsiteX124" fmla="*/ 1502092 w 2343149"/>
              <a:gd name="connsiteY124" fmla="*/ 291338 h 452983"/>
              <a:gd name="connsiteX125" fmla="*/ 1547812 w 2343149"/>
              <a:gd name="connsiteY125" fmla="*/ 311074 h 452983"/>
              <a:gd name="connsiteX126" fmla="*/ 1762125 w 2343149"/>
              <a:gd name="connsiteY126" fmla="*/ 0 h 452983"/>
              <a:gd name="connsiteX127" fmla="*/ 1762125 w 2343149"/>
              <a:gd name="connsiteY127" fmla="*/ 145669 h 452983"/>
              <a:gd name="connsiteX128" fmla="*/ 1795462 w 2343149"/>
              <a:gd name="connsiteY128" fmla="*/ 118415 h 452983"/>
              <a:gd name="connsiteX129" fmla="*/ 1837373 w 2343149"/>
              <a:gd name="connsiteY129" fmla="*/ 109957 h 452983"/>
              <a:gd name="connsiteX130" fmla="*/ 1896428 w 2343149"/>
              <a:gd name="connsiteY130" fmla="*/ 132512 h 452983"/>
              <a:gd name="connsiteX131" fmla="*/ 1917383 w 2343149"/>
              <a:gd name="connsiteY131" fmla="*/ 198298 h 452983"/>
              <a:gd name="connsiteX132" fmla="*/ 1917383 w 2343149"/>
              <a:gd name="connsiteY132" fmla="*/ 348666 h 452983"/>
              <a:gd name="connsiteX133" fmla="*/ 1875473 w 2343149"/>
              <a:gd name="connsiteY133" fmla="*/ 348666 h 452983"/>
              <a:gd name="connsiteX134" fmla="*/ 1875473 w 2343149"/>
              <a:gd name="connsiteY134" fmla="*/ 202997 h 452983"/>
              <a:gd name="connsiteX135" fmla="*/ 1829753 w 2343149"/>
              <a:gd name="connsiteY135" fmla="*/ 145669 h 452983"/>
              <a:gd name="connsiteX136" fmla="*/ 1793558 w 2343149"/>
              <a:gd name="connsiteY136" fmla="*/ 155067 h 452983"/>
              <a:gd name="connsiteX137" fmla="*/ 1763078 w 2343149"/>
              <a:gd name="connsiteY137" fmla="*/ 181381 h 452983"/>
              <a:gd name="connsiteX138" fmla="*/ 1763078 w 2343149"/>
              <a:gd name="connsiteY138" fmla="*/ 348666 h 452983"/>
              <a:gd name="connsiteX139" fmla="*/ 1720215 w 2343149"/>
              <a:gd name="connsiteY139" fmla="*/ 348666 h 452983"/>
              <a:gd name="connsiteX140" fmla="*/ 1720215 w 2343149"/>
              <a:gd name="connsiteY140" fmla="*/ 10338 h 452983"/>
              <a:gd name="connsiteX141" fmla="*/ 1762125 w 2343149"/>
              <a:gd name="connsiteY141" fmla="*/ 0 h 452983"/>
              <a:gd name="connsiteX142" fmla="*/ 1958340 w 2343149"/>
              <a:gd name="connsiteY142" fmla="*/ 113716 h 452983"/>
              <a:gd name="connsiteX143" fmla="*/ 2003108 w 2343149"/>
              <a:gd name="connsiteY143" fmla="*/ 113716 h 452983"/>
              <a:gd name="connsiteX144" fmla="*/ 2003108 w 2343149"/>
              <a:gd name="connsiteY144" fmla="*/ 56388 h 452983"/>
              <a:gd name="connsiteX145" fmla="*/ 2045970 w 2343149"/>
              <a:gd name="connsiteY145" fmla="*/ 46990 h 452983"/>
              <a:gd name="connsiteX146" fmla="*/ 2045970 w 2343149"/>
              <a:gd name="connsiteY146" fmla="*/ 114656 h 452983"/>
              <a:gd name="connsiteX147" fmla="*/ 2119312 w 2343149"/>
              <a:gd name="connsiteY147" fmla="*/ 114656 h 452983"/>
              <a:gd name="connsiteX148" fmla="*/ 2119312 w 2343149"/>
              <a:gd name="connsiteY148" fmla="*/ 149428 h 452983"/>
              <a:gd name="connsiteX149" fmla="*/ 2045970 w 2343149"/>
              <a:gd name="connsiteY149" fmla="*/ 149428 h 452983"/>
              <a:gd name="connsiteX150" fmla="*/ 2045970 w 2343149"/>
              <a:gd name="connsiteY150" fmla="*/ 274422 h 452983"/>
              <a:gd name="connsiteX151" fmla="*/ 2053590 w 2343149"/>
              <a:gd name="connsiteY151" fmla="*/ 305435 h 452983"/>
              <a:gd name="connsiteX152" fmla="*/ 2079308 w 2343149"/>
              <a:gd name="connsiteY152" fmla="*/ 315773 h 452983"/>
              <a:gd name="connsiteX153" fmla="*/ 2102167 w 2343149"/>
              <a:gd name="connsiteY153" fmla="*/ 312014 h 452983"/>
              <a:gd name="connsiteX154" fmla="*/ 2121217 w 2343149"/>
              <a:gd name="connsiteY154" fmla="*/ 301676 h 452983"/>
              <a:gd name="connsiteX155" fmla="*/ 2121217 w 2343149"/>
              <a:gd name="connsiteY155" fmla="*/ 341147 h 452983"/>
              <a:gd name="connsiteX156" fmla="*/ 2071687 w 2343149"/>
              <a:gd name="connsiteY156" fmla="*/ 352425 h 452983"/>
              <a:gd name="connsiteX157" fmla="*/ 2003108 w 2343149"/>
              <a:gd name="connsiteY157" fmla="*/ 279121 h 452983"/>
              <a:gd name="connsiteX158" fmla="*/ 2003108 w 2343149"/>
              <a:gd name="connsiteY158" fmla="*/ 149428 h 452983"/>
              <a:gd name="connsiteX159" fmla="*/ 1951673 w 2343149"/>
              <a:gd name="connsiteY159" fmla="*/ 149428 h 452983"/>
              <a:gd name="connsiteX160" fmla="*/ 1958340 w 2343149"/>
              <a:gd name="connsiteY160" fmla="*/ 113716 h 452983"/>
              <a:gd name="connsiteX161" fmla="*/ 2172653 w 2343149"/>
              <a:gd name="connsiteY161" fmla="*/ 8458 h 452983"/>
              <a:gd name="connsiteX162" fmla="*/ 2172653 w 2343149"/>
              <a:gd name="connsiteY162" fmla="*/ 19736 h 452983"/>
              <a:gd name="connsiteX163" fmla="*/ 2201228 w 2343149"/>
              <a:gd name="connsiteY163" fmla="*/ 19736 h 452983"/>
              <a:gd name="connsiteX164" fmla="*/ 2201228 w 2343149"/>
              <a:gd name="connsiteY164" fmla="*/ 86462 h 452983"/>
              <a:gd name="connsiteX165" fmla="*/ 2213610 w 2343149"/>
              <a:gd name="connsiteY165" fmla="*/ 86462 h 452983"/>
              <a:gd name="connsiteX166" fmla="*/ 2213610 w 2343149"/>
              <a:gd name="connsiteY166" fmla="*/ 19736 h 452983"/>
              <a:gd name="connsiteX167" fmla="*/ 2242185 w 2343149"/>
              <a:gd name="connsiteY167" fmla="*/ 19736 h 452983"/>
              <a:gd name="connsiteX168" fmla="*/ 2242185 w 2343149"/>
              <a:gd name="connsiteY168" fmla="*/ 8458 h 452983"/>
              <a:gd name="connsiteX169" fmla="*/ 2172653 w 2343149"/>
              <a:gd name="connsiteY169" fmla="*/ 8458 h 452983"/>
              <a:gd name="connsiteX170" fmla="*/ 2329815 w 2343149"/>
              <a:gd name="connsiteY170" fmla="*/ 8458 h 452983"/>
              <a:gd name="connsiteX171" fmla="*/ 2300287 w 2343149"/>
              <a:gd name="connsiteY171" fmla="*/ 54508 h 452983"/>
              <a:gd name="connsiteX172" fmla="*/ 2271712 w 2343149"/>
              <a:gd name="connsiteY172" fmla="*/ 8458 h 452983"/>
              <a:gd name="connsiteX173" fmla="*/ 2258378 w 2343149"/>
              <a:gd name="connsiteY173" fmla="*/ 8458 h 452983"/>
              <a:gd name="connsiteX174" fmla="*/ 2258378 w 2343149"/>
              <a:gd name="connsiteY174" fmla="*/ 86462 h 452983"/>
              <a:gd name="connsiteX175" fmla="*/ 2271712 w 2343149"/>
              <a:gd name="connsiteY175" fmla="*/ 86462 h 452983"/>
              <a:gd name="connsiteX176" fmla="*/ 2271712 w 2343149"/>
              <a:gd name="connsiteY176" fmla="*/ 35712 h 452983"/>
              <a:gd name="connsiteX177" fmla="*/ 2271712 w 2343149"/>
              <a:gd name="connsiteY177" fmla="*/ 32893 h 452983"/>
              <a:gd name="connsiteX178" fmla="*/ 2271712 w 2343149"/>
              <a:gd name="connsiteY178" fmla="*/ 30074 h 452983"/>
              <a:gd name="connsiteX179" fmla="*/ 2274570 w 2343149"/>
              <a:gd name="connsiteY179" fmla="*/ 34773 h 452983"/>
              <a:gd name="connsiteX180" fmla="*/ 2295525 w 2343149"/>
              <a:gd name="connsiteY180" fmla="*/ 67666 h 452983"/>
              <a:gd name="connsiteX181" fmla="*/ 2306003 w 2343149"/>
              <a:gd name="connsiteY181" fmla="*/ 67666 h 452983"/>
              <a:gd name="connsiteX182" fmla="*/ 2326958 w 2343149"/>
              <a:gd name="connsiteY182" fmla="*/ 34773 h 452983"/>
              <a:gd name="connsiteX183" fmla="*/ 2328862 w 2343149"/>
              <a:gd name="connsiteY183" fmla="*/ 31953 h 452983"/>
              <a:gd name="connsiteX184" fmla="*/ 2330767 w 2343149"/>
              <a:gd name="connsiteY184" fmla="*/ 29134 h 452983"/>
              <a:gd name="connsiteX185" fmla="*/ 2330767 w 2343149"/>
              <a:gd name="connsiteY185" fmla="*/ 31953 h 452983"/>
              <a:gd name="connsiteX186" fmla="*/ 2330767 w 2343149"/>
              <a:gd name="connsiteY186" fmla="*/ 34773 h 452983"/>
              <a:gd name="connsiteX187" fmla="*/ 2330767 w 2343149"/>
              <a:gd name="connsiteY187" fmla="*/ 84582 h 452983"/>
              <a:gd name="connsiteX188" fmla="*/ 2343150 w 2343149"/>
              <a:gd name="connsiteY188" fmla="*/ 84582 h 452983"/>
              <a:gd name="connsiteX189" fmla="*/ 2343150 w 2343149"/>
              <a:gd name="connsiteY189" fmla="*/ 8458 h 452983"/>
              <a:gd name="connsiteX190" fmla="*/ 2329815 w 2343149"/>
              <a:gd name="connsiteY190" fmla="*/ 8458 h 452983"/>
              <a:gd name="connsiteX191" fmla="*/ 2329815 w 2343149"/>
              <a:gd name="connsiteY191" fmla="*/ 8458 h 45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2343149" h="452983">
                <a:moveTo>
                  <a:pt x="103822" y="109017"/>
                </a:moveTo>
                <a:cubicBezTo>
                  <a:pt x="117157" y="109017"/>
                  <a:pt x="128588" y="110896"/>
                  <a:pt x="140017" y="115595"/>
                </a:cubicBezTo>
                <a:cubicBezTo>
                  <a:pt x="151447" y="120294"/>
                  <a:pt x="160972" y="125933"/>
                  <a:pt x="168592" y="133452"/>
                </a:cubicBezTo>
                <a:lnTo>
                  <a:pt x="168592" y="9398"/>
                </a:lnTo>
                <a:lnTo>
                  <a:pt x="211455" y="0"/>
                </a:lnTo>
                <a:lnTo>
                  <a:pt x="211455" y="347726"/>
                </a:lnTo>
                <a:lnTo>
                  <a:pt x="170497" y="347726"/>
                </a:lnTo>
                <a:lnTo>
                  <a:pt x="170497" y="317652"/>
                </a:lnTo>
                <a:cubicBezTo>
                  <a:pt x="151447" y="341147"/>
                  <a:pt x="126682" y="352425"/>
                  <a:pt x="97155" y="352425"/>
                </a:cubicBezTo>
                <a:cubicBezTo>
                  <a:pt x="66675" y="352425"/>
                  <a:pt x="42863" y="342087"/>
                  <a:pt x="25717" y="321412"/>
                </a:cubicBezTo>
                <a:cubicBezTo>
                  <a:pt x="8572" y="300736"/>
                  <a:pt x="0" y="271602"/>
                  <a:pt x="0" y="234010"/>
                </a:cubicBezTo>
                <a:cubicBezTo>
                  <a:pt x="0" y="194539"/>
                  <a:pt x="9525" y="164465"/>
                  <a:pt x="27622" y="141910"/>
                </a:cubicBezTo>
                <a:cubicBezTo>
                  <a:pt x="45720" y="120294"/>
                  <a:pt x="71438" y="109017"/>
                  <a:pt x="103822" y="109017"/>
                </a:cubicBezTo>
                <a:close/>
                <a:moveTo>
                  <a:pt x="107632" y="315773"/>
                </a:moveTo>
                <a:cubicBezTo>
                  <a:pt x="120015" y="315773"/>
                  <a:pt x="131445" y="312953"/>
                  <a:pt x="141922" y="308254"/>
                </a:cubicBezTo>
                <a:cubicBezTo>
                  <a:pt x="152400" y="303555"/>
                  <a:pt x="160972" y="296037"/>
                  <a:pt x="169545" y="286639"/>
                </a:cubicBezTo>
                <a:lnTo>
                  <a:pt x="169545" y="167284"/>
                </a:lnTo>
                <a:cubicBezTo>
                  <a:pt x="154305" y="153187"/>
                  <a:pt x="136207" y="146609"/>
                  <a:pt x="113347" y="146609"/>
                </a:cubicBezTo>
                <a:cubicBezTo>
                  <a:pt x="90488" y="146609"/>
                  <a:pt x="74295" y="154127"/>
                  <a:pt x="61913" y="168224"/>
                </a:cubicBezTo>
                <a:cubicBezTo>
                  <a:pt x="50482" y="182321"/>
                  <a:pt x="44767" y="203937"/>
                  <a:pt x="44767" y="232131"/>
                </a:cubicBezTo>
                <a:cubicBezTo>
                  <a:pt x="44767" y="259385"/>
                  <a:pt x="50482" y="281000"/>
                  <a:pt x="60960" y="295097"/>
                </a:cubicBezTo>
                <a:cubicBezTo>
                  <a:pt x="71438" y="309194"/>
                  <a:pt x="86678" y="315773"/>
                  <a:pt x="107632" y="315773"/>
                </a:cubicBezTo>
                <a:close/>
                <a:moveTo>
                  <a:pt x="478155" y="231191"/>
                </a:moveTo>
                <a:cubicBezTo>
                  <a:pt x="478155" y="270662"/>
                  <a:pt x="468630" y="300736"/>
                  <a:pt x="449580" y="321412"/>
                </a:cubicBezTo>
                <a:cubicBezTo>
                  <a:pt x="430530" y="342087"/>
                  <a:pt x="403860" y="352425"/>
                  <a:pt x="367665" y="352425"/>
                </a:cubicBezTo>
                <a:cubicBezTo>
                  <a:pt x="332422" y="352425"/>
                  <a:pt x="304800" y="342087"/>
                  <a:pt x="286703" y="321412"/>
                </a:cubicBezTo>
                <a:cubicBezTo>
                  <a:pt x="268605" y="300736"/>
                  <a:pt x="259080" y="270662"/>
                  <a:pt x="259080" y="230251"/>
                </a:cubicBezTo>
                <a:cubicBezTo>
                  <a:pt x="259080" y="190779"/>
                  <a:pt x="268605" y="160706"/>
                  <a:pt x="287655" y="140030"/>
                </a:cubicBezTo>
                <a:cubicBezTo>
                  <a:pt x="306705" y="119355"/>
                  <a:pt x="333375" y="109017"/>
                  <a:pt x="369570" y="109017"/>
                </a:cubicBezTo>
                <a:cubicBezTo>
                  <a:pt x="404812" y="109017"/>
                  <a:pt x="432435" y="119355"/>
                  <a:pt x="450533" y="140030"/>
                </a:cubicBezTo>
                <a:cubicBezTo>
                  <a:pt x="469583" y="160706"/>
                  <a:pt x="478155" y="190779"/>
                  <a:pt x="478155" y="231191"/>
                </a:cubicBezTo>
                <a:close/>
                <a:moveTo>
                  <a:pt x="303847" y="231191"/>
                </a:moveTo>
                <a:cubicBezTo>
                  <a:pt x="303847" y="288519"/>
                  <a:pt x="325755" y="317652"/>
                  <a:pt x="368617" y="317652"/>
                </a:cubicBezTo>
                <a:cubicBezTo>
                  <a:pt x="412433" y="317652"/>
                  <a:pt x="434340" y="288519"/>
                  <a:pt x="434340" y="231191"/>
                </a:cubicBezTo>
                <a:cubicBezTo>
                  <a:pt x="434340" y="173863"/>
                  <a:pt x="412433" y="145669"/>
                  <a:pt x="369570" y="145669"/>
                </a:cubicBezTo>
                <a:cubicBezTo>
                  <a:pt x="325755" y="145669"/>
                  <a:pt x="303847" y="173863"/>
                  <a:pt x="303847" y="231191"/>
                </a:cubicBezTo>
                <a:close/>
                <a:moveTo>
                  <a:pt x="567690" y="111836"/>
                </a:moveTo>
                <a:lnTo>
                  <a:pt x="567690" y="148488"/>
                </a:lnTo>
                <a:cubicBezTo>
                  <a:pt x="587692" y="122174"/>
                  <a:pt x="613410" y="109017"/>
                  <a:pt x="644842" y="109017"/>
                </a:cubicBezTo>
                <a:cubicBezTo>
                  <a:pt x="670560" y="109017"/>
                  <a:pt x="690562" y="116535"/>
                  <a:pt x="703897" y="131572"/>
                </a:cubicBezTo>
                <a:cubicBezTo>
                  <a:pt x="717233" y="146609"/>
                  <a:pt x="724853" y="169164"/>
                  <a:pt x="724853" y="197358"/>
                </a:cubicBezTo>
                <a:lnTo>
                  <a:pt x="724853" y="347726"/>
                </a:lnTo>
                <a:lnTo>
                  <a:pt x="681990" y="347726"/>
                </a:lnTo>
                <a:lnTo>
                  <a:pt x="681990" y="202997"/>
                </a:lnTo>
                <a:cubicBezTo>
                  <a:pt x="681990" y="165405"/>
                  <a:pt x="666750" y="145669"/>
                  <a:pt x="636270" y="145669"/>
                </a:cubicBezTo>
                <a:cubicBezTo>
                  <a:pt x="623887" y="145669"/>
                  <a:pt x="611505" y="148488"/>
                  <a:pt x="600075" y="155067"/>
                </a:cubicBezTo>
                <a:cubicBezTo>
                  <a:pt x="588645" y="160706"/>
                  <a:pt x="578167" y="170104"/>
                  <a:pt x="569595" y="181381"/>
                </a:cubicBezTo>
                <a:lnTo>
                  <a:pt x="569595" y="348666"/>
                </a:lnTo>
                <a:lnTo>
                  <a:pt x="526733" y="348666"/>
                </a:lnTo>
                <a:lnTo>
                  <a:pt x="526733" y="120294"/>
                </a:lnTo>
                <a:lnTo>
                  <a:pt x="567690" y="111836"/>
                </a:lnTo>
                <a:close/>
                <a:moveTo>
                  <a:pt x="821055" y="237769"/>
                </a:moveTo>
                <a:cubicBezTo>
                  <a:pt x="822008" y="265024"/>
                  <a:pt x="828675" y="284759"/>
                  <a:pt x="841058" y="297917"/>
                </a:cubicBezTo>
                <a:cubicBezTo>
                  <a:pt x="853440" y="311074"/>
                  <a:pt x="870585" y="316713"/>
                  <a:pt x="895350" y="316713"/>
                </a:cubicBezTo>
                <a:cubicBezTo>
                  <a:pt x="922972" y="316713"/>
                  <a:pt x="948690" y="307315"/>
                  <a:pt x="970597" y="288519"/>
                </a:cubicBezTo>
                <a:lnTo>
                  <a:pt x="970597" y="330810"/>
                </a:lnTo>
                <a:cubicBezTo>
                  <a:pt x="947737" y="344907"/>
                  <a:pt x="921067" y="352425"/>
                  <a:pt x="890587" y="352425"/>
                </a:cubicBezTo>
                <a:cubicBezTo>
                  <a:pt x="854392" y="352425"/>
                  <a:pt x="825817" y="342087"/>
                  <a:pt x="807720" y="322351"/>
                </a:cubicBezTo>
                <a:cubicBezTo>
                  <a:pt x="788670" y="301676"/>
                  <a:pt x="779145" y="272542"/>
                  <a:pt x="779145" y="233070"/>
                </a:cubicBezTo>
                <a:cubicBezTo>
                  <a:pt x="779145" y="193599"/>
                  <a:pt x="788670" y="162585"/>
                  <a:pt x="806767" y="141910"/>
                </a:cubicBezTo>
                <a:cubicBezTo>
                  <a:pt x="824865" y="120294"/>
                  <a:pt x="851535" y="109957"/>
                  <a:pt x="885825" y="109957"/>
                </a:cubicBezTo>
                <a:cubicBezTo>
                  <a:pt x="917258" y="109957"/>
                  <a:pt x="941070" y="119355"/>
                  <a:pt x="957262" y="138151"/>
                </a:cubicBezTo>
                <a:cubicBezTo>
                  <a:pt x="973455" y="156947"/>
                  <a:pt x="981075" y="185141"/>
                  <a:pt x="981075" y="221793"/>
                </a:cubicBezTo>
                <a:cubicBezTo>
                  <a:pt x="981075" y="230251"/>
                  <a:pt x="981075" y="235890"/>
                  <a:pt x="981075" y="237769"/>
                </a:cubicBezTo>
                <a:lnTo>
                  <a:pt x="821055" y="237769"/>
                </a:lnTo>
                <a:close/>
                <a:moveTo>
                  <a:pt x="884872" y="142850"/>
                </a:moveTo>
                <a:cubicBezTo>
                  <a:pt x="848678" y="142850"/>
                  <a:pt x="827722" y="164465"/>
                  <a:pt x="822008" y="206756"/>
                </a:cubicBezTo>
                <a:lnTo>
                  <a:pt x="940117" y="206756"/>
                </a:lnTo>
                <a:cubicBezTo>
                  <a:pt x="939165" y="185141"/>
                  <a:pt x="934403" y="169164"/>
                  <a:pt x="924878" y="157886"/>
                </a:cubicBezTo>
                <a:cubicBezTo>
                  <a:pt x="916305" y="148488"/>
                  <a:pt x="902970" y="142850"/>
                  <a:pt x="884872" y="142850"/>
                </a:cubicBezTo>
                <a:close/>
                <a:moveTo>
                  <a:pt x="1151573" y="120294"/>
                </a:moveTo>
                <a:lnTo>
                  <a:pt x="1191578" y="110896"/>
                </a:lnTo>
                <a:lnTo>
                  <a:pt x="1191578" y="153187"/>
                </a:lnTo>
                <a:cubicBezTo>
                  <a:pt x="1208723" y="124993"/>
                  <a:pt x="1232535" y="110896"/>
                  <a:pt x="1263015" y="110896"/>
                </a:cubicBezTo>
                <a:cubicBezTo>
                  <a:pt x="1272540" y="110896"/>
                  <a:pt x="1281112" y="112776"/>
                  <a:pt x="1288733" y="115595"/>
                </a:cubicBezTo>
                <a:lnTo>
                  <a:pt x="1288733" y="156947"/>
                </a:lnTo>
                <a:cubicBezTo>
                  <a:pt x="1279208" y="152248"/>
                  <a:pt x="1269683" y="150368"/>
                  <a:pt x="1258253" y="150368"/>
                </a:cubicBezTo>
                <a:cubicBezTo>
                  <a:pt x="1244917" y="150368"/>
                  <a:pt x="1233487" y="154127"/>
                  <a:pt x="1222058" y="160706"/>
                </a:cubicBezTo>
                <a:cubicBezTo>
                  <a:pt x="1211580" y="168224"/>
                  <a:pt x="1202055" y="177622"/>
                  <a:pt x="1193483" y="191719"/>
                </a:cubicBezTo>
                <a:lnTo>
                  <a:pt x="1193483" y="347726"/>
                </a:lnTo>
                <a:lnTo>
                  <a:pt x="1151573" y="347726"/>
                </a:lnTo>
                <a:lnTo>
                  <a:pt x="1151573" y="120294"/>
                </a:lnTo>
                <a:close/>
                <a:moveTo>
                  <a:pt x="1363980" y="74244"/>
                </a:moveTo>
                <a:cubicBezTo>
                  <a:pt x="1355408" y="74244"/>
                  <a:pt x="1348740" y="72365"/>
                  <a:pt x="1343978" y="67666"/>
                </a:cubicBezTo>
                <a:cubicBezTo>
                  <a:pt x="1339215" y="62967"/>
                  <a:pt x="1336358" y="57328"/>
                  <a:pt x="1336358" y="48870"/>
                </a:cubicBezTo>
                <a:cubicBezTo>
                  <a:pt x="1336358" y="41351"/>
                  <a:pt x="1339215" y="34773"/>
                  <a:pt x="1343978" y="30074"/>
                </a:cubicBezTo>
                <a:cubicBezTo>
                  <a:pt x="1348740" y="25375"/>
                  <a:pt x="1355408" y="22555"/>
                  <a:pt x="1363980" y="22555"/>
                </a:cubicBezTo>
                <a:cubicBezTo>
                  <a:pt x="1372553" y="22555"/>
                  <a:pt x="1379220" y="25375"/>
                  <a:pt x="1383983" y="30074"/>
                </a:cubicBezTo>
                <a:cubicBezTo>
                  <a:pt x="1388745" y="34773"/>
                  <a:pt x="1391603" y="41351"/>
                  <a:pt x="1391603" y="48870"/>
                </a:cubicBezTo>
                <a:cubicBezTo>
                  <a:pt x="1391603" y="56388"/>
                  <a:pt x="1388745" y="62967"/>
                  <a:pt x="1383983" y="67666"/>
                </a:cubicBezTo>
                <a:cubicBezTo>
                  <a:pt x="1378267" y="72365"/>
                  <a:pt x="1371600" y="74244"/>
                  <a:pt x="1363980" y="74244"/>
                </a:cubicBezTo>
                <a:close/>
                <a:moveTo>
                  <a:pt x="1342073" y="121234"/>
                </a:moveTo>
                <a:lnTo>
                  <a:pt x="1384935" y="111836"/>
                </a:lnTo>
                <a:lnTo>
                  <a:pt x="1384935" y="348666"/>
                </a:lnTo>
                <a:lnTo>
                  <a:pt x="1342073" y="348666"/>
                </a:lnTo>
                <a:lnTo>
                  <a:pt x="1342073" y="121234"/>
                </a:lnTo>
                <a:close/>
                <a:moveTo>
                  <a:pt x="1543050" y="109017"/>
                </a:moveTo>
                <a:cubicBezTo>
                  <a:pt x="1557337" y="109017"/>
                  <a:pt x="1570673" y="111836"/>
                  <a:pt x="1583055" y="117475"/>
                </a:cubicBezTo>
                <a:cubicBezTo>
                  <a:pt x="1595437" y="123114"/>
                  <a:pt x="1605915" y="130632"/>
                  <a:pt x="1613535" y="140970"/>
                </a:cubicBezTo>
                <a:lnTo>
                  <a:pt x="1615440" y="119355"/>
                </a:lnTo>
                <a:lnTo>
                  <a:pt x="1651635" y="110896"/>
                </a:lnTo>
                <a:lnTo>
                  <a:pt x="1651635" y="343967"/>
                </a:lnTo>
                <a:cubicBezTo>
                  <a:pt x="1651635" y="377800"/>
                  <a:pt x="1642110" y="404114"/>
                  <a:pt x="1623060" y="423850"/>
                </a:cubicBezTo>
                <a:cubicBezTo>
                  <a:pt x="1604010" y="442646"/>
                  <a:pt x="1577340" y="452984"/>
                  <a:pt x="1543050" y="452984"/>
                </a:cubicBezTo>
                <a:cubicBezTo>
                  <a:pt x="1527810" y="452984"/>
                  <a:pt x="1513523" y="451104"/>
                  <a:pt x="1498283" y="446405"/>
                </a:cubicBezTo>
                <a:cubicBezTo>
                  <a:pt x="1483995" y="442646"/>
                  <a:pt x="1470660" y="436067"/>
                  <a:pt x="1458278" y="428549"/>
                </a:cubicBezTo>
                <a:lnTo>
                  <a:pt x="1458278" y="386258"/>
                </a:lnTo>
                <a:cubicBezTo>
                  <a:pt x="1469708" y="395656"/>
                  <a:pt x="1482090" y="403174"/>
                  <a:pt x="1496378" y="408813"/>
                </a:cubicBezTo>
                <a:cubicBezTo>
                  <a:pt x="1510665" y="413512"/>
                  <a:pt x="1524953" y="416331"/>
                  <a:pt x="1539240" y="416331"/>
                </a:cubicBezTo>
                <a:cubicBezTo>
                  <a:pt x="1561148" y="416331"/>
                  <a:pt x="1578292" y="409753"/>
                  <a:pt x="1590675" y="397535"/>
                </a:cubicBezTo>
                <a:cubicBezTo>
                  <a:pt x="1603058" y="384378"/>
                  <a:pt x="1608773" y="366522"/>
                  <a:pt x="1608773" y="343967"/>
                </a:cubicBezTo>
                <a:lnTo>
                  <a:pt x="1608773" y="315773"/>
                </a:lnTo>
                <a:cubicBezTo>
                  <a:pt x="1590675" y="337388"/>
                  <a:pt x="1566862" y="347726"/>
                  <a:pt x="1537335" y="347726"/>
                </a:cubicBezTo>
                <a:cubicBezTo>
                  <a:pt x="1506855" y="347726"/>
                  <a:pt x="1483042" y="337388"/>
                  <a:pt x="1465898" y="317652"/>
                </a:cubicBezTo>
                <a:cubicBezTo>
                  <a:pt x="1448753" y="296977"/>
                  <a:pt x="1440180" y="268783"/>
                  <a:pt x="1440180" y="232131"/>
                </a:cubicBezTo>
                <a:cubicBezTo>
                  <a:pt x="1440180" y="193599"/>
                  <a:pt x="1448753" y="163525"/>
                  <a:pt x="1466850" y="141910"/>
                </a:cubicBezTo>
                <a:cubicBezTo>
                  <a:pt x="1485900" y="120294"/>
                  <a:pt x="1511617" y="109017"/>
                  <a:pt x="1543050" y="109017"/>
                </a:cubicBezTo>
                <a:close/>
                <a:moveTo>
                  <a:pt x="1547812" y="311074"/>
                </a:moveTo>
                <a:cubicBezTo>
                  <a:pt x="1560195" y="311074"/>
                  <a:pt x="1570673" y="308254"/>
                  <a:pt x="1582103" y="303555"/>
                </a:cubicBezTo>
                <a:cubicBezTo>
                  <a:pt x="1592580" y="298856"/>
                  <a:pt x="1602105" y="291338"/>
                  <a:pt x="1609725" y="281940"/>
                </a:cubicBezTo>
                <a:lnTo>
                  <a:pt x="1609725" y="171044"/>
                </a:lnTo>
                <a:cubicBezTo>
                  <a:pt x="1594485" y="155067"/>
                  <a:pt x="1575435" y="146609"/>
                  <a:pt x="1553528" y="146609"/>
                </a:cubicBezTo>
                <a:cubicBezTo>
                  <a:pt x="1530667" y="146609"/>
                  <a:pt x="1514475" y="154127"/>
                  <a:pt x="1503045" y="168224"/>
                </a:cubicBezTo>
                <a:cubicBezTo>
                  <a:pt x="1491615" y="182321"/>
                  <a:pt x="1485900" y="202997"/>
                  <a:pt x="1485900" y="230251"/>
                </a:cubicBezTo>
                <a:cubicBezTo>
                  <a:pt x="1485900" y="256565"/>
                  <a:pt x="1491615" y="277241"/>
                  <a:pt x="1502092" y="291338"/>
                </a:cubicBezTo>
                <a:cubicBezTo>
                  <a:pt x="1511617" y="304495"/>
                  <a:pt x="1527810" y="311074"/>
                  <a:pt x="1547812" y="311074"/>
                </a:cubicBezTo>
                <a:close/>
                <a:moveTo>
                  <a:pt x="1762125" y="0"/>
                </a:moveTo>
                <a:lnTo>
                  <a:pt x="1762125" y="145669"/>
                </a:lnTo>
                <a:cubicBezTo>
                  <a:pt x="1771650" y="133452"/>
                  <a:pt x="1783080" y="124054"/>
                  <a:pt x="1795462" y="118415"/>
                </a:cubicBezTo>
                <a:cubicBezTo>
                  <a:pt x="1807845" y="112776"/>
                  <a:pt x="1822133" y="109957"/>
                  <a:pt x="1837373" y="109957"/>
                </a:cubicBezTo>
                <a:cubicBezTo>
                  <a:pt x="1863090" y="109957"/>
                  <a:pt x="1883092" y="117475"/>
                  <a:pt x="1896428" y="132512"/>
                </a:cubicBezTo>
                <a:cubicBezTo>
                  <a:pt x="1909762" y="147549"/>
                  <a:pt x="1917383" y="170104"/>
                  <a:pt x="1917383" y="198298"/>
                </a:cubicBezTo>
                <a:lnTo>
                  <a:pt x="1917383" y="348666"/>
                </a:lnTo>
                <a:lnTo>
                  <a:pt x="1875473" y="348666"/>
                </a:lnTo>
                <a:lnTo>
                  <a:pt x="1875473" y="202997"/>
                </a:lnTo>
                <a:cubicBezTo>
                  <a:pt x="1875473" y="165405"/>
                  <a:pt x="1860233" y="145669"/>
                  <a:pt x="1829753" y="145669"/>
                </a:cubicBezTo>
                <a:cubicBezTo>
                  <a:pt x="1817370" y="145669"/>
                  <a:pt x="1804987" y="148488"/>
                  <a:pt x="1793558" y="155067"/>
                </a:cubicBezTo>
                <a:cubicBezTo>
                  <a:pt x="1782128" y="160706"/>
                  <a:pt x="1771650" y="170104"/>
                  <a:pt x="1763078" y="181381"/>
                </a:cubicBezTo>
                <a:lnTo>
                  <a:pt x="1763078" y="348666"/>
                </a:lnTo>
                <a:lnTo>
                  <a:pt x="1720215" y="348666"/>
                </a:lnTo>
                <a:lnTo>
                  <a:pt x="1720215" y="10338"/>
                </a:lnTo>
                <a:lnTo>
                  <a:pt x="1762125" y="0"/>
                </a:lnTo>
                <a:close/>
                <a:moveTo>
                  <a:pt x="1958340" y="113716"/>
                </a:moveTo>
                <a:lnTo>
                  <a:pt x="2003108" y="113716"/>
                </a:lnTo>
                <a:lnTo>
                  <a:pt x="2003108" y="56388"/>
                </a:lnTo>
                <a:lnTo>
                  <a:pt x="2045970" y="46990"/>
                </a:lnTo>
                <a:lnTo>
                  <a:pt x="2045970" y="114656"/>
                </a:lnTo>
                <a:lnTo>
                  <a:pt x="2119312" y="114656"/>
                </a:lnTo>
                <a:lnTo>
                  <a:pt x="2119312" y="149428"/>
                </a:lnTo>
                <a:lnTo>
                  <a:pt x="2045970" y="149428"/>
                </a:lnTo>
                <a:lnTo>
                  <a:pt x="2045970" y="274422"/>
                </a:lnTo>
                <a:cubicBezTo>
                  <a:pt x="2045970" y="288519"/>
                  <a:pt x="2048828" y="298856"/>
                  <a:pt x="2053590" y="305435"/>
                </a:cubicBezTo>
                <a:cubicBezTo>
                  <a:pt x="2059305" y="312014"/>
                  <a:pt x="2067878" y="315773"/>
                  <a:pt x="2079308" y="315773"/>
                </a:cubicBezTo>
                <a:cubicBezTo>
                  <a:pt x="2086928" y="315773"/>
                  <a:pt x="2094548" y="314833"/>
                  <a:pt x="2102167" y="312014"/>
                </a:cubicBezTo>
                <a:cubicBezTo>
                  <a:pt x="2109787" y="309194"/>
                  <a:pt x="2116455" y="306375"/>
                  <a:pt x="2121217" y="301676"/>
                </a:cubicBezTo>
                <a:lnTo>
                  <a:pt x="2121217" y="341147"/>
                </a:lnTo>
                <a:cubicBezTo>
                  <a:pt x="2106930" y="348666"/>
                  <a:pt x="2089785" y="352425"/>
                  <a:pt x="2071687" y="352425"/>
                </a:cubicBezTo>
                <a:cubicBezTo>
                  <a:pt x="2025967" y="352425"/>
                  <a:pt x="2003108" y="327990"/>
                  <a:pt x="2003108" y="279121"/>
                </a:cubicBezTo>
                <a:lnTo>
                  <a:pt x="2003108" y="149428"/>
                </a:lnTo>
                <a:lnTo>
                  <a:pt x="1951673" y="149428"/>
                </a:lnTo>
                <a:lnTo>
                  <a:pt x="1958340" y="113716"/>
                </a:lnTo>
                <a:close/>
                <a:moveTo>
                  <a:pt x="2172653" y="8458"/>
                </a:moveTo>
                <a:lnTo>
                  <a:pt x="2172653" y="19736"/>
                </a:lnTo>
                <a:lnTo>
                  <a:pt x="2201228" y="19736"/>
                </a:lnTo>
                <a:lnTo>
                  <a:pt x="2201228" y="86462"/>
                </a:lnTo>
                <a:lnTo>
                  <a:pt x="2213610" y="86462"/>
                </a:lnTo>
                <a:lnTo>
                  <a:pt x="2213610" y="19736"/>
                </a:lnTo>
                <a:lnTo>
                  <a:pt x="2242185" y="19736"/>
                </a:lnTo>
                <a:lnTo>
                  <a:pt x="2242185" y="8458"/>
                </a:lnTo>
                <a:lnTo>
                  <a:pt x="2172653" y="8458"/>
                </a:lnTo>
                <a:close/>
                <a:moveTo>
                  <a:pt x="2329815" y="8458"/>
                </a:moveTo>
                <a:lnTo>
                  <a:pt x="2300287" y="54508"/>
                </a:lnTo>
                <a:lnTo>
                  <a:pt x="2271712" y="8458"/>
                </a:lnTo>
                <a:lnTo>
                  <a:pt x="2258378" y="8458"/>
                </a:lnTo>
                <a:lnTo>
                  <a:pt x="2258378" y="86462"/>
                </a:lnTo>
                <a:lnTo>
                  <a:pt x="2271712" y="86462"/>
                </a:lnTo>
                <a:lnTo>
                  <a:pt x="2271712" y="35712"/>
                </a:lnTo>
                <a:cubicBezTo>
                  <a:pt x="2271712" y="34773"/>
                  <a:pt x="2271712" y="33833"/>
                  <a:pt x="2271712" y="32893"/>
                </a:cubicBezTo>
                <a:cubicBezTo>
                  <a:pt x="2271712" y="31953"/>
                  <a:pt x="2271712" y="31013"/>
                  <a:pt x="2271712" y="30074"/>
                </a:cubicBezTo>
                <a:cubicBezTo>
                  <a:pt x="2272665" y="31953"/>
                  <a:pt x="2273617" y="33833"/>
                  <a:pt x="2274570" y="34773"/>
                </a:cubicBezTo>
                <a:lnTo>
                  <a:pt x="2295525" y="67666"/>
                </a:lnTo>
                <a:lnTo>
                  <a:pt x="2306003" y="67666"/>
                </a:lnTo>
                <a:lnTo>
                  <a:pt x="2326958" y="34773"/>
                </a:lnTo>
                <a:cubicBezTo>
                  <a:pt x="2327910" y="33833"/>
                  <a:pt x="2327910" y="32893"/>
                  <a:pt x="2328862" y="31953"/>
                </a:cubicBezTo>
                <a:cubicBezTo>
                  <a:pt x="2329815" y="31013"/>
                  <a:pt x="2329815" y="30074"/>
                  <a:pt x="2330767" y="29134"/>
                </a:cubicBezTo>
                <a:cubicBezTo>
                  <a:pt x="2330767" y="30074"/>
                  <a:pt x="2330767" y="31013"/>
                  <a:pt x="2330767" y="31953"/>
                </a:cubicBezTo>
                <a:cubicBezTo>
                  <a:pt x="2330767" y="32893"/>
                  <a:pt x="2330767" y="33833"/>
                  <a:pt x="2330767" y="34773"/>
                </a:cubicBezTo>
                <a:lnTo>
                  <a:pt x="2330767" y="84582"/>
                </a:lnTo>
                <a:lnTo>
                  <a:pt x="2343150" y="84582"/>
                </a:lnTo>
                <a:lnTo>
                  <a:pt x="2343150" y="8458"/>
                </a:lnTo>
                <a:lnTo>
                  <a:pt x="2329815" y="8458"/>
                </a:lnTo>
                <a:lnTo>
                  <a:pt x="2329815" y="8458"/>
                </a:lnTo>
                <a:close/>
              </a:path>
            </a:pathLst>
          </a:custGeom>
          <a:solidFill>
            <a:schemeClr val="tx1"/>
          </a:solidFill>
          <a:ln w="9525" cap="flat">
            <a:noFill/>
            <a:prstDash val="solid"/>
            <a:miter/>
          </a:ln>
        </p:spPr>
        <p:txBody>
          <a:bodyPr rtlCol="0" anchor="ctr"/>
          <a:lstStyle/>
          <a:p>
            <a:endParaRPr lang="en-US" sz="2400"/>
          </a:p>
        </p:txBody>
      </p:sp>
    </p:spTree>
    <p:extLst>
      <p:ext uri="{BB962C8B-B14F-4D97-AF65-F5344CB8AC3E}">
        <p14:creationId xmlns:p14="http://schemas.microsoft.com/office/powerpoint/2010/main" val="1094039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Closing Logo">
    <p:spTree>
      <p:nvGrpSpPr>
        <p:cNvPr id="1" name=""/>
        <p:cNvGrpSpPr/>
        <p:nvPr/>
      </p:nvGrpSpPr>
      <p:grpSpPr>
        <a:xfrm>
          <a:off x="0" y="0"/>
          <a:ext cx="0" cy="0"/>
          <a:chOff x="0" y="0"/>
          <a:chExt cx="0" cy="0"/>
        </a:xfrm>
      </p:grpSpPr>
      <p:sp>
        <p:nvSpPr>
          <p:cNvPr id="3" name="Graphic 7">
            <a:extLst>
              <a:ext uri="{FF2B5EF4-FFF2-40B4-BE49-F238E27FC236}">
                <a16:creationId xmlns:a16="http://schemas.microsoft.com/office/drawing/2014/main" id="{F40BB5A3-05D1-46C3-AA20-9D6E23827489}"/>
              </a:ext>
            </a:extLst>
          </p:cNvPr>
          <p:cNvSpPr>
            <a:spLocks noChangeAspect="1"/>
          </p:cNvSpPr>
          <p:nvPr userDrawn="1"/>
        </p:nvSpPr>
        <p:spPr>
          <a:xfrm>
            <a:off x="2519680" y="1872560"/>
            <a:ext cx="4206240" cy="120777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2400"/>
          </a:p>
        </p:txBody>
      </p:sp>
    </p:spTree>
    <p:extLst>
      <p:ext uri="{BB962C8B-B14F-4D97-AF65-F5344CB8AC3E}">
        <p14:creationId xmlns:p14="http://schemas.microsoft.com/office/powerpoint/2010/main" val="15858149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QandA">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8F9DE04-7BA5-814E-A082-C850894550BF}"/>
              </a:ext>
            </a:extLst>
          </p:cNvPr>
          <p:cNvGrpSpPr/>
          <p:nvPr userDrawn="1"/>
        </p:nvGrpSpPr>
        <p:grpSpPr>
          <a:xfrm>
            <a:off x="-3203" y="2286"/>
            <a:ext cx="9150409" cy="5138928"/>
            <a:chOff x="-3204" y="2286"/>
            <a:chExt cx="9150409" cy="5138928"/>
          </a:xfrm>
        </p:grpSpPr>
        <p:sp>
          <p:nvSpPr>
            <p:cNvPr id="8" name="Graphic 14">
              <a:extLst>
                <a:ext uri="{FF2B5EF4-FFF2-40B4-BE49-F238E27FC236}">
                  <a16:creationId xmlns:a16="http://schemas.microsoft.com/office/drawing/2014/main" id="{74FDEE15-F83F-6245-8CCA-1D416E5A6196}"/>
                </a:ext>
              </a:extLst>
            </p:cNvPr>
            <p:cNvSpPr>
              <a:spLocks noChangeAspect="1"/>
            </p:cNvSpPr>
            <p:nvPr userDrawn="1"/>
          </p:nvSpPr>
          <p:spPr>
            <a:xfrm>
              <a:off x="-3204" y="2286"/>
              <a:ext cx="9150409" cy="5138928"/>
            </a:xfrm>
            <a:custGeom>
              <a:avLst/>
              <a:gdLst>
                <a:gd name="connsiteX0" fmla="*/ 1534859 w 6858380"/>
                <a:gd name="connsiteY0" fmla="*/ 3492365 h 3851710"/>
                <a:gd name="connsiteX1" fmla="*/ 1174814 w 6858380"/>
                <a:gd name="connsiteY1" fmla="*/ 3851521 h 3851710"/>
                <a:gd name="connsiteX2" fmla="*/ 1154621 w 6858380"/>
                <a:gd name="connsiteY2" fmla="*/ 3851521 h 3851710"/>
                <a:gd name="connsiteX3" fmla="*/ 1514666 w 6858380"/>
                <a:gd name="connsiteY3" fmla="*/ 3492365 h 3851710"/>
                <a:gd name="connsiteX4" fmla="*/ 1976533 w 6858380"/>
                <a:gd name="connsiteY4" fmla="*/ 3492365 h 3851710"/>
                <a:gd name="connsiteX5" fmla="*/ 1860995 w 6858380"/>
                <a:gd name="connsiteY5" fmla="*/ 3607618 h 3851710"/>
                <a:gd name="connsiteX6" fmla="*/ 1621060 w 6858380"/>
                <a:gd name="connsiteY6" fmla="*/ 3607618 h 3851710"/>
                <a:gd name="connsiteX7" fmla="*/ 1621060 w 6858380"/>
                <a:gd name="connsiteY7" fmla="*/ 3492365 h 3851710"/>
                <a:gd name="connsiteX8" fmla="*/ 1606772 w 6858380"/>
                <a:gd name="connsiteY8" fmla="*/ 3492365 h 3851710"/>
                <a:gd name="connsiteX9" fmla="*/ 1606772 w 6858380"/>
                <a:gd name="connsiteY9" fmla="*/ 3607618 h 3851710"/>
                <a:gd name="connsiteX10" fmla="*/ 1606106 w 6858380"/>
                <a:gd name="connsiteY10" fmla="*/ 3607618 h 3851710"/>
                <a:gd name="connsiteX11" fmla="*/ 1606106 w 6858380"/>
                <a:gd name="connsiteY11" fmla="*/ 3851521 h 3851710"/>
                <a:gd name="connsiteX12" fmla="*/ 1621060 w 6858380"/>
                <a:gd name="connsiteY12" fmla="*/ 3851521 h 3851710"/>
                <a:gd name="connsiteX13" fmla="*/ 1621060 w 6858380"/>
                <a:gd name="connsiteY13" fmla="*/ 3847340 h 3851710"/>
                <a:gd name="connsiteX14" fmla="*/ 1855184 w 6858380"/>
                <a:gd name="connsiteY14" fmla="*/ 3613794 h 3851710"/>
                <a:gd name="connsiteX15" fmla="*/ 1855184 w 6858380"/>
                <a:gd name="connsiteY15" fmla="*/ 3851331 h 3851710"/>
                <a:gd name="connsiteX16" fmla="*/ 1869472 w 6858380"/>
                <a:gd name="connsiteY16" fmla="*/ 3851331 h 3851710"/>
                <a:gd name="connsiteX17" fmla="*/ 1869472 w 6858380"/>
                <a:gd name="connsiteY17" fmla="*/ 3619305 h 3851710"/>
                <a:gd name="connsiteX18" fmla="*/ 1996726 w 6858380"/>
                <a:gd name="connsiteY18" fmla="*/ 3492365 h 3851710"/>
                <a:gd name="connsiteX19" fmla="*/ 360045 w 6858380"/>
                <a:gd name="connsiteY19" fmla="*/ 1858870 h 3851710"/>
                <a:gd name="connsiteX20" fmla="*/ 264795 w 6858380"/>
                <a:gd name="connsiteY20" fmla="*/ 1858870 h 3851710"/>
                <a:gd name="connsiteX21" fmla="*/ 360045 w 6858380"/>
                <a:gd name="connsiteY21" fmla="*/ 1763855 h 3851710"/>
                <a:gd name="connsiteX22" fmla="*/ 360045 w 6858380"/>
                <a:gd name="connsiteY22" fmla="*/ 1280705 h 3851710"/>
                <a:gd name="connsiteX23" fmla="*/ 38672 w 6858380"/>
                <a:gd name="connsiteY23" fmla="*/ 1280705 h 3851710"/>
                <a:gd name="connsiteX24" fmla="*/ 360045 w 6858380"/>
                <a:gd name="connsiteY24" fmla="*/ 960220 h 3851710"/>
                <a:gd name="connsiteX25" fmla="*/ 360045 w 6858380"/>
                <a:gd name="connsiteY25" fmla="*/ 940077 h 3851710"/>
                <a:gd name="connsiteX26" fmla="*/ 4191 w 6858380"/>
                <a:gd name="connsiteY26" fmla="*/ 1294957 h 3851710"/>
                <a:gd name="connsiteX27" fmla="*/ 348044 w 6858380"/>
                <a:gd name="connsiteY27" fmla="*/ 1294957 h 3851710"/>
                <a:gd name="connsiteX28" fmla="*/ 0 w 6858380"/>
                <a:gd name="connsiteY28" fmla="*/ 1642141 h 3851710"/>
                <a:gd name="connsiteX29" fmla="*/ 0 w 6858380"/>
                <a:gd name="connsiteY29" fmla="*/ 1873122 h 3851710"/>
                <a:gd name="connsiteX30" fmla="*/ 333375 w 6858380"/>
                <a:gd name="connsiteY30" fmla="*/ 1873122 h 3851710"/>
                <a:gd name="connsiteX31" fmla="*/ 0 w 6858380"/>
                <a:gd name="connsiteY31" fmla="*/ 2205674 h 3851710"/>
                <a:gd name="connsiteX32" fmla="*/ 0 w 6858380"/>
                <a:gd name="connsiteY32" fmla="*/ 2225817 h 3851710"/>
                <a:gd name="connsiteX33" fmla="*/ 360045 w 6858380"/>
                <a:gd name="connsiteY33" fmla="*/ 1866661 h 3851710"/>
                <a:gd name="connsiteX34" fmla="*/ 2246662 w 6858380"/>
                <a:gd name="connsiteY34" fmla="*/ 926965 h 3851710"/>
                <a:gd name="connsiteX35" fmla="*/ 2673001 w 6858380"/>
                <a:gd name="connsiteY35" fmla="*/ 501773 h 3851710"/>
                <a:gd name="connsiteX36" fmla="*/ 3114675 w 6858380"/>
                <a:gd name="connsiteY36" fmla="*/ 501773 h 3851710"/>
                <a:gd name="connsiteX37" fmla="*/ 2688336 w 6858380"/>
                <a:gd name="connsiteY37" fmla="*/ 926965 h 3851710"/>
                <a:gd name="connsiteX38" fmla="*/ 3178588 w 6858380"/>
                <a:gd name="connsiteY38" fmla="*/ 926965 h 3851710"/>
                <a:gd name="connsiteX39" fmla="*/ 3379946 w 6858380"/>
                <a:gd name="connsiteY39" fmla="*/ 726103 h 3851710"/>
                <a:gd name="connsiteX40" fmla="*/ 3379946 w 6858380"/>
                <a:gd name="connsiteY40" fmla="*/ 926965 h 3851710"/>
                <a:gd name="connsiteX41" fmla="*/ 3394234 w 6858380"/>
                <a:gd name="connsiteY41" fmla="*/ 926965 h 3851710"/>
                <a:gd name="connsiteX42" fmla="*/ 3394234 w 6858380"/>
                <a:gd name="connsiteY42" fmla="*/ 704060 h 3851710"/>
                <a:gd name="connsiteX43" fmla="*/ 3478721 w 6858380"/>
                <a:gd name="connsiteY43" fmla="*/ 619782 h 3851710"/>
                <a:gd name="connsiteX44" fmla="*/ 3478721 w 6858380"/>
                <a:gd name="connsiteY44" fmla="*/ 138912 h 3851710"/>
                <a:gd name="connsiteX45" fmla="*/ 3129248 w 6858380"/>
                <a:gd name="connsiteY45" fmla="*/ 487521 h 3851710"/>
                <a:gd name="connsiteX46" fmla="*/ 2667000 w 6858380"/>
                <a:gd name="connsiteY46" fmla="*/ 487521 h 3851710"/>
                <a:gd name="connsiteX47" fmla="*/ 2226469 w 6858380"/>
                <a:gd name="connsiteY47" fmla="*/ 926965 h 3851710"/>
                <a:gd name="connsiteX48" fmla="*/ 5257800 w 6858380"/>
                <a:gd name="connsiteY48" fmla="*/ 926965 h 3851710"/>
                <a:gd name="connsiteX49" fmla="*/ 5476875 w 6858380"/>
                <a:gd name="connsiteY49" fmla="*/ 708430 h 3851710"/>
                <a:gd name="connsiteX50" fmla="*/ 5476875 w 6858380"/>
                <a:gd name="connsiteY50" fmla="*/ 926965 h 3851710"/>
                <a:gd name="connsiteX51" fmla="*/ 5491163 w 6858380"/>
                <a:gd name="connsiteY51" fmla="*/ 926965 h 3851710"/>
                <a:gd name="connsiteX52" fmla="*/ 5491163 w 6858380"/>
                <a:gd name="connsiteY52" fmla="*/ 673845 h 3851710"/>
                <a:gd name="connsiteX53" fmla="*/ 5237512 w 6858380"/>
                <a:gd name="connsiteY53" fmla="*/ 926965 h 3851710"/>
                <a:gd name="connsiteX54" fmla="*/ 378524 w 6858380"/>
                <a:gd name="connsiteY54" fmla="*/ 926965 h 3851710"/>
                <a:gd name="connsiteX55" fmla="*/ 378524 w 6858380"/>
                <a:gd name="connsiteY55" fmla="*/ 921644 h 3851710"/>
                <a:gd name="connsiteX56" fmla="*/ 373190 w 6858380"/>
                <a:gd name="connsiteY56" fmla="*/ 926965 h 3851710"/>
                <a:gd name="connsiteX57" fmla="*/ 3259646 w 6858380"/>
                <a:gd name="connsiteY57" fmla="*/ 3492365 h 3851710"/>
                <a:gd name="connsiteX58" fmla="*/ 2889028 w 6858380"/>
                <a:gd name="connsiteY58" fmla="*/ 3844775 h 3851710"/>
                <a:gd name="connsiteX59" fmla="*/ 2889028 w 6858380"/>
                <a:gd name="connsiteY59" fmla="*/ 3521059 h 3851710"/>
                <a:gd name="connsiteX60" fmla="*/ 2917603 w 6858380"/>
                <a:gd name="connsiteY60" fmla="*/ 3492555 h 3851710"/>
                <a:gd name="connsiteX61" fmla="*/ 2435733 w 6858380"/>
                <a:gd name="connsiteY61" fmla="*/ 3492555 h 3851710"/>
                <a:gd name="connsiteX62" fmla="*/ 2075688 w 6858380"/>
                <a:gd name="connsiteY62" fmla="*/ 3851711 h 3851710"/>
                <a:gd name="connsiteX63" fmla="*/ 2557748 w 6858380"/>
                <a:gd name="connsiteY63" fmla="*/ 3851711 h 3851710"/>
                <a:gd name="connsiteX64" fmla="*/ 2874740 w 6858380"/>
                <a:gd name="connsiteY64" fmla="*/ 3535501 h 3851710"/>
                <a:gd name="connsiteX65" fmla="*/ 2874740 w 6858380"/>
                <a:gd name="connsiteY65" fmla="*/ 3851711 h 3851710"/>
                <a:gd name="connsiteX66" fmla="*/ 2902649 w 6858380"/>
                <a:gd name="connsiteY66" fmla="*/ 3851711 h 3851710"/>
                <a:gd name="connsiteX67" fmla="*/ 3280315 w 6858380"/>
                <a:gd name="connsiteY67" fmla="*/ 3492555 h 3851710"/>
                <a:gd name="connsiteX68" fmla="*/ 1176147 w 6858380"/>
                <a:gd name="connsiteY68" fmla="*/ 3492840 h 3851710"/>
                <a:gd name="connsiteX69" fmla="*/ 816578 w 6858380"/>
                <a:gd name="connsiteY69" fmla="*/ 3851521 h 3851710"/>
                <a:gd name="connsiteX70" fmla="*/ 796385 w 6858380"/>
                <a:gd name="connsiteY70" fmla="*/ 3851521 h 3851710"/>
                <a:gd name="connsiteX71" fmla="*/ 1141667 w 6858380"/>
                <a:gd name="connsiteY71" fmla="*/ 3507092 h 3851710"/>
                <a:gd name="connsiteX72" fmla="*/ 704183 w 6858380"/>
                <a:gd name="connsiteY72" fmla="*/ 3507092 h 3851710"/>
                <a:gd name="connsiteX73" fmla="*/ 704183 w 6858380"/>
                <a:gd name="connsiteY73" fmla="*/ 3851521 h 3851710"/>
                <a:gd name="connsiteX74" fmla="*/ 689896 w 6858380"/>
                <a:gd name="connsiteY74" fmla="*/ 3851521 h 3851710"/>
                <a:gd name="connsiteX75" fmla="*/ 689896 w 6858380"/>
                <a:gd name="connsiteY75" fmla="*/ 3515548 h 3851710"/>
                <a:gd name="connsiteX76" fmla="*/ 398717 w 6858380"/>
                <a:gd name="connsiteY76" fmla="*/ 3806294 h 3851710"/>
                <a:gd name="connsiteX77" fmla="*/ 353378 w 6858380"/>
                <a:gd name="connsiteY77" fmla="*/ 3851521 h 3851710"/>
                <a:gd name="connsiteX78" fmla="*/ 333375 w 6858380"/>
                <a:gd name="connsiteY78" fmla="*/ 3851521 h 3851710"/>
                <a:gd name="connsiteX79" fmla="*/ 342900 w 6858380"/>
                <a:gd name="connsiteY79" fmla="*/ 3842019 h 3851710"/>
                <a:gd name="connsiteX80" fmla="*/ 342900 w 6858380"/>
                <a:gd name="connsiteY80" fmla="*/ 3518969 h 3851710"/>
                <a:gd name="connsiteX81" fmla="*/ 9525 w 6858380"/>
                <a:gd name="connsiteY81" fmla="*/ 3851521 h 3851710"/>
                <a:gd name="connsiteX82" fmla="*/ 0 w 6858380"/>
                <a:gd name="connsiteY82" fmla="*/ 3851521 h 3851710"/>
                <a:gd name="connsiteX83" fmla="*/ 0 w 6858380"/>
                <a:gd name="connsiteY83" fmla="*/ 3840214 h 3851710"/>
                <a:gd name="connsiteX84" fmla="*/ 334518 w 6858380"/>
                <a:gd name="connsiteY84" fmla="*/ 3506522 h 3851710"/>
                <a:gd name="connsiteX85" fmla="*/ 122968 w 6858380"/>
                <a:gd name="connsiteY85" fmla="*/ 3507662 h 3851710"/>
                <a:gd name="connsiteX86" fmla="*/ 0 w 6858380"/>
                <a:gd name="connsiteY86" fmla="*/ 3630421 h 3851710"/>
                <a:gd name="connsiteX87" fmla="*/ 0 w 6858380"/>
                <a:gd name="connsiteY87" fmla="*/ 3149551 h 3851710"/>
                <a:gd name="connsiteX88" fmla="*/ 229934 w 6858380"/>
                <a:gd name="connsiteY88" fmla="*/ 2920185 h 3851710"/>
                <a:gd name="connsiteX89" fmla="*/ 0 w 6858380"/>
                <a:gd name="connsiteY89" fmla="*/ 2920185 h 3851710"/>
                <a:gd name="connsiteX90" fmla="*/ 0 w 6858380"/>
                <a:gd name="connsiteY90" fmla="*/ 2918475 h 3851710"/>
                <a:gd name="connsiteX91" fmla="*/ 253651 w 6858380"/>
                <a:gd name="connsiteY91" fmla="*/ 2665451 h 3851710"/>
                <a:gd name="connsiteX92" fmla="*/ 253651 w 6858380"/>
                <a:gd name="connsiteY92" fmla="*/ 2896527 h 3851710"/>
                <a:gd name="connsiteX93" fmla="*/ 360045 w 6858380"/>
                <a:gd name="connsiteY93" fmla="*/ 2790395 h 3851710"/>
                <a:gd name="connsiteX94" fmla="*/ 360045 w 6858380"/>
                <a:gd name="connsiteY94" fmla="*/ 3271170 h 3851710"/>
                <a:gd name="connsiteX95" fmla="*/ 252603 w 6858380"/>
                <a:gd name="connsiteY95" fmla="*/ 3378347 h 3851710"/>
                <a:gd name="connsiteX96" fmla="*/ 138303 w 6858380"/>
                <a:gd name="connsiteY96" fmla="*/ 3493410 h 3851710"/>
                <a:gd name="connsiteX97" fmla="*/ 348615 w 6858380"/>
                <a:gd name="connsiteY97" fmla="*/ 3492175 h 3851710"/>
                <a:gd name="connsiteX98" fmla="*/ 359759 w 6858380"/>
                <a:gd name="connsiteY98" fmla="*/ 3481058 h 3851710"/>
                <a:gd name="connsiteX99" fmla="*/ 359759 w 6858380"/>
                <a:gd name="connsiteY99" fmla="*/ 3492365 h 3851710"/>
                <a:gd name="connsiteX100" fmla="*/ 440626 w 6858380"/>
                <a:gd name="connsiteY100" fmla="*/ 3492365 h 3851710"/>
                <a:gd name="connsiteX101" fmla="*/ 440626 w 6858380"/>
                <a:gd name="connsiteY101" fmla="*/ 3494360 h 3851710"/>
                <a:gd name="connsiteX102" fmla="*/ 689896 w 6858380"/>
                <a:gd name="connsiteY102" fmla="*/ 3494360 h 3851710"/>
                <a:gd name="connsiteX103" fmla="*/ 689896 w 6858380"/>
                <a:gd name="connsiteY103" fmla="*/ 3492840 h 3851710"/>
                <a:gd name="connsiteX104" fmla="*/ 692753 w 6858380"/>
                <a:gd name="connsiteY104" fmla="*/ 3492840 h 3851710"/>
                <a:gd name="connsiteX105" fmla="*/ 692753 w 6858380"/>
                <a:gd name="connsiteY105" fmla="*/ 3492365 h 3851710"/>
                <a:gd name="connsiteX106" fmla="*/ 713423 w 6858380"/>
                <a:gd name="connsiteY106" fmla="*/ 3492365 h 3851710"/>
                <a:gd name="connsiteX107" fmla="*/ 712946 w 6858380"/>
                <a:gd name="connsiteY107" fmla="*/ 3492840 h 3851710"/>
                <a:gd name="connsiteX108" fmla="*/ 239363 w 6858380"/>
                <a:gd name="connsiteY108" fmla="*/ 2905933 h 3851710"/>
                <a:gd name="connsiteX109" fmla="*/ 239363 w 6858380"/>
                <a:gd name="connsiteY109" fmla="*/ 2699941 h 3851710"/>
                <a:gd name="connsiteX110" fmla="*/ 32861 w 6858380"/>
                <a:gd name="connsiteY110" fmla="*/ 2905933 h 3851710"/>
                <a:gd name="connsiteX111" fmla="*/ 676942 w 6858380"/>
                <a:gd name="connsiteY111" fmla="*/ 3508612 h 3851710"/>
                <a:gd name="connsiteX112" fmla="*/ 356902 w 6858380"/>
                <a:gd name="connsiteY112" fmla="*/ 3508612 h 3851710"/>
                <a:gd name="connsiteX113" fmla="*/ 356902 w 6858380"/>
                <a:gd name="connsiteY113" fmla="*/ 3827862 h 3851710"/>
                <a:gd name="connsiteX114" fmla="*/ 430435 w 6858380"/>
                <a:gd name="connsiteY114" fmla="*/ 3754510 h 3851710"/>
                <a:gd name="connsiteX115" fmla="*/ 6497955 w 6858380"/>
                <a:gd name="connsiteY115" fmla="*/ 1840437 h 3851710"/>
                <a:gd name="connsiteX116" fmla="*/ 6852476 w 6858380"/>
                <a:gd name="connsiteY116" fmla="*/ 1840437 h 3851710"/>
                <a:gd name="connsiteX117" fmla="*/ 6497955 w 6858380"/>
                <a:gd name="connsiteY117" fmla="*/ 2194082 h 3851710"/>
                <a:gd name="connsiteX118" fmla="*/ 6497955 w 6858380"/>
                <a:gd name="connsiteY118" fmla="*/ 2213845 h 3851710"/>
                <a:gd name="connsiteX119" fmla="*/ 6858000 w 6858380"/>
                <a:gd name="connsiteY119" fmla="*/ 1854689 h 3851710"/>
                <a:gd name="connsiteX120" fmla="*/ 6858000 w 6858380"/>
                <a:gd name="connsiteY120" fmla="*/ 1826185 h 3851710"/>
                <a:gd name="connsiteX121" fmla="*/ 6497955 w 6858380"/>
                <a:gd name="connsiteY121" fmla="*/ 1826185 h 3851710"/>
                <a:gd name="connsiteX122" fmla="*/ 6497955 w 6858380"/>
                <a:gd name="connsiteY122" fmla="*/ 3327514 h 3851710"/>
                <a:gd name="connsiteX123" fmla="*/ 6858000 w 6858380"/>
                <a:gd name="connsiteY123" fmla="*/ 2968358 h 3851710"/>
                <a:gd name="connsiteX124" fmla="*/ 6858000 w 6858380"/>
                <a:gd name="connsiteY124" fmla="*/ 2948215 h 3851710"/>
                <a:gd name="connsiteX125" fmla="*/ 6497955 w 6858380"/>
                <a:gd name="connsiteY125" fmla="*/ 3307371 h 3851710"/>
                <a:gd name="connsiteX126" fmla="*/ 6497955 w 6858380"/>
                <a:gd name="connsiteY126" fmla="*/ 2674952 h 3851710"/>
                <a:gd name="connsiteX127" fmla="*/ 6515481 w 6858380"/>
                <a:gd name="connsiteY127" fmla="*/ 2657470 h 3851710"/>
                <a:gd name="connsiteX128" fmla="*/ 6763131 w 6858380"/>
                <a:gd name="connsiteY128" fmla="*/ 2657470 h 3851710"/>
                <a:gd name="connsiteX129" fmla="*/ 6763131 w 6858380"/>
                <a:gd name="connsiteY129" fmla="*/ 2410431 h 3851710"/>
                <a:gd name="connsiteX130" fmla="*/ 6858381 w 6858380"/>
                <a:gd name="connsiteY130" fmla="*/ 2315416 h 3851710"/>
                <a:gd name="connsiteX131" fmla="*/ 6858381 w 6858380"/>
                <a:gd name="connsiteY131" fmla="*/ 2295273 h 3851710"/>
                <a:gd name="connsiteX132" fmla="*/ 6498336 w 6858380"/>
                <a:gd name="connsiteY132" fmla="*/ 2654429 h 3851710"/>
                <a:gd name="connsiteX133" fmla="*/ 6858000 w 6858380"/>
                <a:gd name="connsiteY133" fmla="*/ 12257 h 3851710"/>
                <a:gd name="connsiteX134" fmla="*/ 6425089 w 6858380"/>
                <a:gd name="connsiteY134" fmla="*/ 444099 h 3851710"/>
                <a:gd name="connsiteX135" fmla="*/ 6858000 w 6858380"/>
                <a:gd name="connsiteY135" fmla="*/ 444099 h 3851710"/>
                <a:gd name="connsiteX136" fmla="*/ 6858000 w 6858380"/>
                <a:gd name="connsiteY136" fmla="*/ 933711 h 3851710"/>
                <a:gd name="connsiteX137" fmla="*/ 6497955 w 6858380"/>
                <a:gd name="connsiteY137" fmla="*/ 1292867 h 3851710"/>
                <a:gd name="connsiteX138" fmla="*/ 6497955 w 6858380"/>
                <a:gd name="connsiteY138" fmla="*/ 926965 h 3851710"/>
                <a:gd name="connsiteX139" fmla="*/ 6400800 w 6858380"/>
                <a:gd name="connsiteY139" fmla="*/ 926965 h 3851710"/>
                <a:gd name="connsiteX140" fmla="*/ 6400800 w 6858380"/>
                <a:gd name="connsiteY140" fmla="*/ 908912 h 3851710"/>
                <a:gd name="connsiteX141" fmla="*/ 6852571 w 6858380"/>
                <a:gd name="connsiteY141" fmla="*/ 458351 h 3851710"/>
                <a:gd name="connsiteX142" fmla="*/ 6410801 w 6858380"/>
                <a:gd name="connsiteY142" fmla="*/ 458351 h 3851710"/>
                <a:gd name="connsiteX143" fmla="*/ 5941028 w 6858380"/>
                <a:gd name="connsiteY143" fmla="*/ 926965 h 3851710"/>
                <a:gd name="connsiteX144" fmla="*/ 5938838 w 6858380"/>
                <a:gd name="connsiteY144" fmla="*/ 926965 h 3851710"/>
                <a:gd name="connsiteX145" fmla="*/ 5938838 w 6858380"/>
                <a:gd name="connsiteY145" fmla="*/ 458351 h 3851710"/>
                <a:gd name="connsiteX146" fmla="*/ 5487162 w 6858380"/>
                <a:gd name="connsiteY146" fmla="*/ 458351 h 3851710"/>
                <a:gd name="connsiteX147" fmla="*/ 5476875 w 6858380"/>
                <a:gd name="connsiteY147" fmla="*/ 468423 h 3851710"/>
                <a:gd name="connsiteX148" fmla="*/ 5476875 w 6858380"/>
                <a:gd name="connsiteY148" fmla="*/ 468423 h 3851710"/>
                <a:gd name="connsiteX149" fmla="*/ 5017294 w 6858380"/>
                <a:gd name="connsiteY149" fmla="*/ 926965 h 3851710"/>
                <a:gd name="connsiteX150" fmla="*/ 4997101 w 6858380"/>
                <a:gd name="connsiteY150" fmla="*/ 926965 h 3851710"/>
                <a:gd name="connsiteX151" fmla="*/ 5476875 w 6858380"/>
                <a:gd name="connsiteY151" fmla="*/ 448185 h 3851710"/>
                <a:gd name="connsiteX152" fmla="*/ 5476875 w 6858380"/>
                <a:gd name="connsiteY152" fmla="*/ 7696 h 3851710"/>
                <a:gd name="connsiteX153" fmla="*/ 4555522 w 6858380"/>
                <a:gd name="connsiteY153" fmla="*/ 926965 h 3851710"/>
                <a:gd name="connsiteX154" fmla="*/ 4535234 w 6858380"/>
                <a:gd name="connsiteY154" fmla="*/ 926965 h 3851710"/>
                <a:gd name="connsiteX155" fmla="*/ 4553331 w 6858380"/>
                <a:gd name="connsiteY155" fmla="*/ 908912 h 3851710"/>
                <a:gd name="connsiteX156" fmla="*/ 4553331 w 6858380"/>
                <a:gd name="connsiteY156" fmla="*/ 468423 h 3851710"/>
                <a:gd name="connsiteX157" fmla="*/ 4553331 w 6858380"/>
                <a:gd name="connsiteY157" fmla="*/ 468423 h 3851710"/>
                <a:gd name="connsiteX158" fmla="*/ 4328446 w 6858380"/>
                <a:gd name="connsiteY158" fmla="*/ 692753 h 3851710"/>
                <a:gd name="connsiteX159" fmla="*/ 4328446 w 6858380"/>
                <a:gd name="connsiteY159" fmla="*/ 692753 h 3851710"/>
                <a:gd name="connsiteX160" fmla="*/ 4326636 w 6858380"/>
                <a:gd name="connsiteY160" fmla="*/ 694368 h 3851710"/>
                <a:gd name="connsiteX161" fmla="*/ 4105656 w 6858380"/>
                <a:gd name="connsiteY161" fmla="*/ 914898 h 3851710"/>
                <a:gd name="connsiteX162" fmla="*/ 4105656 w 6858380"/>
                <a:gd name="connsiteY162" fmla="*/ 926965 h 3851710"/>
                <a:gd name="connsiteX163" fmla="*/ 4073271 w 6858380"/>
                <a:gd name="connsiteY163" fmla="*/ 926965 h 3851710"/>
                <a:gd name="connsiteX164" fmla="*/ 4091369 w 6858380"/>
                <a:gd name="connsiteY164" fmla="*/ 909007 h 3851710"/>
                <a:gd name="connsiteX165" fmla="*/ 4091369 w 6858380"/>
                <a:gd name="connsiteY165" fmla="*/ 717077 h 3851710"/>
                <a:gd name="connsiteX166" fmla="*/ 3881057 w 6858380"/>
                <a:gd name="connsiteY166" fmla="*/ 926965 h 3851710"/>
                <a:gd name="connsiteX167" fmla="*/ 3860864 w 6858380"/>
                <a:gd name="connsiteY167" fmla="*/ 926965 h 3851710"/>
                <a:gd name="connsiteX168" fmla="*/ 3861435 w 6858380"/>
                <a:gd name="connsiteY168" fmla="*/ 926394 h 3851710"/>
                <a:gd name="connsiteX169" fmla="*/ 3861435 w 6858380"/>
                <a:gd name="connsiteY169" fmla="*/ 487426 h 3851710"/>
                <a:gd name="connsiteX170" fmla="*/ 3420809 w 6858380"/>
                <a:gd name="connsiteY170" fmla="*/ 926965 h 3851710"/>
                <a:gd name="connsiteX171" fmla="*/ 3400425 w 6858380"/>
                <a:gd name="connsiteY171" fmla="*/ 926965 h 3851710"/>
                <a:gd name="connsiteX172" fmla="*/ 3875723 w 6858380"/>
                <a:gd name="connsiteY172" fmla="*/ 453031 h 3851710"/>
                <a:gd name="connsiteX173" fmla="*/ 3875723 w 6858380"/>
                <a:gd name="connsiteY173" fmla="*/ 912142 h 3851710"/>
                <a:gd name="connsiteX174" fmla="*/ 4091464 w 6858380"/>
                <a:gd name="connsiteY174" fmla="*/ 696934 h 3851710"/>
                <a:gd name="connsiteX175" fmla="*/ 4091464 w 6858380"/>
                <a:gd name="connsiteY175" fmla="*/ 448280 h 3851710"/>
                <a:gd name="connsiteX176" fmla="*/ 4540854 w 6858380"/>
                <a:gd name="connsiteY176" fmla="*/ 0 h 3851710"/>
                <a:gd name="connsiteX177" fmla="*/ 4567619 w 6858380"/>
                <a:gd name="connsiteY177" fmla="*/ 0 h 3851710"/>
                <a:gd name="connsiteX178" fmla="*/ 4567619 w 6858380"/>
                <a:gd name="connsiteY178" fmla="*/ 433933 h 3851710"/>
                <a:gd name="connsiteX179" fmla="*/ 5002340 w 6858380"/>
                <a:gd name="connsiteY179" fmla="*/ 0 h 3851710"/>
                <a:gd name="connsiteX180" fmla="*/ 5002340 w 6858380"/>
                <a:gd name="connsiteY180" fmla="*/ 0 h 3851710"/>
                <a:gd name="connsiteX181" fmla="*/ 5022628 w 6858380"/>
                <a:gd name="connsiteY181" fmla="*/ 0 h 3851710"/>
                <a:gd name="connsiteX182" fmla="*/ 4796409 w 6858380"/>
                <a:gd name="connsiteY182" fmla="*/ 225850 h 3851710"/>
                <a:gd name="connsiteX183" fmla="*/ 4567809 w 6858380"/>
                <a:gd name="connsiteY183" fmla="*/ 453886 h 3851710"/>
                <a:gd name="connsiteX184" fmla="*/ 4567809 w 6858380"/>
                <a:gd name="connsiteY184" fmla="*/ 894660 h 3851710"/>
                <a:gd name="connsiteX185" fmla="*/ 5444109 w 6858380"/>
                <a:gd name="connsiteY185" fmla="*/ 20523 h 3851710"/>
                <a:gd name="connsiteX186" fmla="*/ 5464588 w 6858380"/>
                <a:gd name="connsiteY186" fmla="*/ 0 h 3851710"/>
                <a:gd name="connsiteX187" fmla="*/ 5953125 w 6858380"/>
                <a:gd name="connsiteY187" fmla="*/ 0 h 3851710"/>
                <a:gd name="connsiteX188" fmla="*/ 5953125 w 6858380"/>
                <a:gd name="connsiteY188" fmla="*/ 434028 h 3851710"/>
                <a:gd name="connsiteX189" fmla="*/ 6388227 w 6858380"/>
                <a:gd name="connsiteY189" fmla="*/ 0 h 3851710"/>
                <a:gd name="connsiteX190" fmla="*/ 6408420 w 6858380"/>
                <a:gd name="connsiteY190" fmla="*/ 0 h 3851710"/>
                <a:gd name="connsiteX191" fmla="*/ 5953125 w 6858380"/>
                <a:gd name="connsiteY191" fmla="*/ 454171 h 3851710"/>
                <a:gd name="connsiteX192" fmla="*/ 5953125 w 6858380"/>
                <a:gd name="connsiteY192" fmla="*/ 894660 h 3851710"/>
                <a:gd name="connsiteX193" fmla="*/ 6850094 w 6858380"/>
                <a:gd name="connsiteY193" fmla="*/ 0 h 3851710"/>
                <a:gd name="connsiteX194" fmla="*/ 6858000 w 6858380"/>
                <a:gd name="connsiteY194" fmla="*/ 0 h 3851710"/>
                <a:gd name="connsiteX195" fmla="*/ 4552950 w 6858380"/>
                <a:gd name="connsiteY195" fmla="*/ 7696 h 3851710"/>
                <a:gd name="connsiteX196" fmla="*/ 4105275 w 6858380"/>
                <a:gd name="connsiteY196" fmla="*/ 454266 h 3851710"/>
                <a:gd name="connsiteX197" fmla="*/ 4105275 w 6858380"/>
                <a:gd name="connsiteY197" fmla="*/ 692753 h 3851710"/>
                <a:gd name="connsiteX198" fmla="*/ 4307777 w 6858380"/>
                <a:gd name="connsiteY198" fmla="*/ 692753 h 3851710"/>
                <a:gd name="connsiteX199" fmla="*/ 4552950 w 6858380"/>
                <a:gd name="connsiteY199" fmla="*/ 448185 h 3851710"/>
                <a:gd name="connsiteX200" fmla="*/ 5938838 w 6858380"/>
                <a:gd name="connsiteY200" fmla="*/ 7696 h 3851710"/>
                <a:gd name="connsiteX201" fmla="*/ 5719763 w 6858380"/>
                <a:gd name="connsiteY201" fmla="*/ 226230 h 3851710"/>
                <a:gd name="connsiteX202" fmla="*/ 5500688 w 6858380"/>
                <a:gd name="connsiteY202" fmla="*/ 444764 h 3851710"/>
                <a:gd name="connsiteX203" fmla="*/ 5938838 w 6858380"/>
                <a:gd name="connsiteY203" fmla="*/ 444764 h 3851710"/>
                <a:gd name="connsiteX204" fmla="*/ 6497955 w 6858380"/>
                <a:gd name="connsiteY204" fmla="*/ 1753498 h 3851710"/>
                <a:gd name="connsiteX205" fmla="*/ 6858000 w 6858380"/>
                <a:gd name="connsiteY205" fmla="*/ 1394342 h 3851710"/>
                <a:gd name="connsiteX206" fmla="*/ 6858000 w 6858380"/>
                <a:gd name="connsiteY206" fmla="*/ 1374199 h 3851710"/>
                <a:gd name="connsiteX207" fmla="*/ 6497955 w 6858380"/>
                <a:gd name="connsiteY207" fmla="*/ 1733355 h 3851710"/>
                <a:gd name="connsiteX208" fmla="*/ 3586924 w 6858380"/>
                <a:gd name="connsiteY208" fmla="*/ 3492270 h 3851710"/>
                <a:gd name="connsiteX209" fmla="*/ 3226880 w 6858380"/>
                <a:gd name="connsiteY209" fmla="*/ 3851426 h 3851710"/>
                <a:gd name="connsiteX210" fmla="*/ 3247073 w 6858380"/>
                <a:gd name="connsiteY210" fmla="*/ 3851426 h 3851710"/>
                <a:gd name="connsiteX211" fmla="*/ 3607118 w 6858380"/>
                <a:gd name="connsiteY211" fmla="*/ 3492270 h 3851710"/>
                <a:gd name="connsiteX212" fmla="*/ 6199156 w 6858380"/>
                <a:gd name="connsiteY212" fmla="*/ 3626526 h 3851710"/>
                <a:gd name="connsiteX213" fmla="*/ 6334125 w 6858380"/>
                <a:gd name="connsiteY213" fmla="*/ 3492365 h 3851710"/>
                <a:gd name="connsiteX214" fmla="*/ 6312885 w 6858380"/>
                <a:gd name="connsiteY214" fmla="*/ 3492365 h 3851710"/>
                <a:gd name="connsiteX215" fmla="*/ 6163628 w 6858380"/>
                <a:gd name="connsiteY215" fmla="*/ 3640873 h 3851710"/>
                <a:gd name="connsiteX216" fmla="*/ 6164676 w 6858380"/>
                <a:gd name="connsiteY216" fmla="*/ 3640873 h 3851710"/>
                <a:gd name="connsiteX217" fmla="*/ 5953125 w 6858380"/>
                <a:gd name="connsiteY217" fmla="*/ 3851521 h 3851710"/>
                <a:gd name="connsiteX218" fmla="*/ 5973318 w 6858380"/>
                <a:gd name="connsiteY218" fmla="*/ 3851521 h 3851710"/>
                <a:gd name="connsiteX219" fmla="*/ 6184487 w 6858380"/>
                <a:gd name="connsiteY219" fmla="*/ 3640873 h 3851710"/>
                <a:gd name="connsiteX220" fmla="*/ 6625685 w 6858380"/>
                <a:gd name="connsiteY220" fmla="*/ 3640873 h 3851710"/>
                <a:gd name="connsiteX221" fmla="*/ 6414516 w 6858380"/>
                <a:gd name="connsiteY221" fmla="*/ 3851521 h 3851710"/>
                <a:gd name="connsiteX222" fmla="*/ 6665595 w 6858380"/>
                <a:gd name="connsiteY222" fmla="*/ 3851521 h 3851710"/>
                <a:gd name="connsiteX223" fmla="*/ 6858000 w 6858380"/>
                <a:gd name="connsiteY223" fmla="*/ 3659971 h 3851710"/>
                <a:gd name="connsiteX224" fmla="*/ 6858000 w 6858380"/>
                <a:gd name="connsiteY224" fmla="*/ 3639828 h 3851710"/>
                <a:gd name="connsiteX225" fmla="*/ 6650451 w 6858380"/>
                <a:gd name="connsiteY225" fmla="*/ 3846865 h 3851710"/>
                <a:gd name="connsiteX226" fmla="*/ 6650451 w 6858380"/>
                <a:gd name="connsiteY226" fmla="*/ 3636122 h 3851710"/>
                <a:gd name="connsiteX227" fmla="*/ 6858000 w 6858380"/>
                <a:gd name="connsiteY227" fmla="*/ 3429085 h 3851710"/>
                <a:gd name="connsiteX228" fmla="*/ 6858000 w 6858380"/>
                <a:gd name="connsiteY228" fmla="*/ 3408942 h 3851710"/>
                <a:gd name="connsiteX229" fmla="*/ 6639687 w 6858380"/>
                <a:gd name="connsiteY229" fmla="*/ 3626621 h 3851710"/>
                <a:gd name="connsiteX230" fmla="*/ 5050918 w 6858380"/>
                <a:gd name="connsiteY230" fmla="*/ 3492365 h 3851710"/>
                <a:gd name="connsiteX231" fmla="*/ 4690872 w 6858380"/>
                <a:gd name="connsiteY231" fmla="*/ 3851521 h 3851710"/>
                <a:gd name="connsiteX232" fmla="*/ 4711065 w 6858380"/>
                <a:gd name="connsiteY232" fmla="*/ 3851521 h 3851710"/>
                <a:gd name="connsiteX233" fmla="*/ 5071110 w 6858380"/>
                <a:gd name="connsiteY233" fmla="*/ 3492365 h 3851710"/>
                <a:gd name="connsiteX234" fmla="*/ 4589050 w 6858380"/>
                <a:gd name="connsiteY234" fmla="*/ 3492365 h 3851710"/>
                <a:gd name="connsiteX235" fmla="*/ 4235006 w 6858380"/>
                <a:gd name="connsiteY235" fmla="*/ 3845630 h 3851710"/>
                <a:gd name="connsiteX236" fmla="*/ 4235006 w 6858380"/>
                <a:gd name="connsiteY236" fmla="*/ 3492365 h 3851710"/>
                <a:gd name="connsiteX237" fmla="*/ 3678174 w 6858380"/>
                <a:gd name="connsiteY237" fmla="*/ 3492365 h 3851710"/>
                <a:gd name="connsiteX238" fmla="*/ 3678174 w 6858380"/>
                <a:gd name="connsiteY238" fmla="*/ 3851521 h 3851710"/>
                <a:gd name="connsiteX239" fmla="*/ 3881533 w 6858380"/>
                <a:gd name="connsiteY239" fmla="*/ 3851521 h 3851710"/>
                <a:gd name="connsiteX240" fmla="*/ 4220718 w 6858380"/>
                <a:gd name="connsiteY240" fmla="*/ 3513173 h 3851710"/>
                <a:gd name="connsiteX241" fmla="*/ 4220718 w 6858380"/>
                <a:gd name="connsiteY241" fmla="*/ 3851521 h 3851710"/>
                <a:gd name="connsiteX242" fmla="*/ 4249293 w 6858380"/>
                <a:gd name="connsiteY242" fmla="*/ 3851521 h 3851710"/>
                <a:gd name="connsiteX243" fmla="*/ 4609338 w 6858380"/>
                <a:gd name="connsiteY243" fmla="*/ 3492365 h 3851710"/>
                <a:gd name="connsiteX244" fmla="*/ 5851684 w 6858380"/>
                <a:gd name="connsiteY244" fmla="*/ 3492365 h 3851710"/>
                <a:gd name="connsiteX245" fmla="*/ 5497354 w 6858380"/>
                <a:gd name="connsiteY245" fmla="*/ 3845915 h 3851710"/>
                <a:gd name="connsiteX246" fmla="*/ 5497354 w 6858380"/>
                <a:gd name="connsiteY246" fmla="*/ 3492365 h 3851710"/>
                <a:gd name="connsiteX247" fmla="*/ 5391150 w 6858380"/>
                <a:gd name="connsiteY247" fmla="*/ 3492365 h 3851710"/>
                <a:gd name="connsiteX248" fmla="*/ 5031105 w 6858380"/>
                <a:gd name="connsiteY248" fmla="*/ 3851521 h 3851710"/>
                <a:gd name="connsiteX249" fmla="*/ 5512118 w 6858380"/>
                <a:gd name="connsiteY249" fmla="*/ 3851521 h 3851710"/>
                <a:gd name="connsiteX250" fmla="*/ 5872163 w 6858380"/>
                <a:gd name="connsiteY250" fmla="*/ 3492365 h 385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Lst>
              <a:rect l="l" t="t" r="r" b="b"/>
              <a:pathLst>
                <a:path w="6858380" h="3851710">
                  <a:moveTo>
                    <a:pt x="1534859" y="3492365"/>
                  </a:moveTo>
                  <a:lnTo>
                    <a:pt x="1174814" y="3851521"/>
                  </a:lnTo>
                  <a:lnTo>
                    <a:pt x="1154621" y="3851521"/>
                  </a:lnTo>
                  <a:lnTo>
                    <a:pt x="1514666" y="3492365"/>
                  </a:lnTo>
                  <a:close/>
                  <a:moveTo>
                    <a:pt x="1976533" y="3492365"/>
                  </a:moveTo>
                  <a:lnTo>
                    <a:pt x="1860995" y="3607618"/>
                  </a:lnTo>
                  <a:lnTo>
                    <a:pt x="1621060" y="3607618"/>
                  </a:lnTo>
                  <a:lnTo>
                    <a:pt x="1621060" y="3492365"/>
                  </a:lnTo>
                  <a:lnTo>
                    <a:pt x="1606772" y="3492365"/>
                  </a:lnTo>
                  <a:lnTo>
                    <a:pt x="1606772" y="3607618"/>
                  </a:lnTo>
                  <a:lnTo>
                    <a:pt x="1606106" y="3607618"/>
                  </a:lnTo>
                  <a:lnTo>
                    <a:pt x="1606106" y="3851521"/>
                  </a:lnTo>
                  <a:lnTo>
                    <a:pt x="1621060" y="3851521"/>
                  </a:lnTo>
                  <a:lnTo>
                    <a:pt x="1621060" y="3847340"/>
                  </a:lnTo>
                  <a:lnTo>
                    <a:pt x="1855184" y="3613794"/>
                  </a:lnTo>
                  <a:lnTo>
                    <a:pt x="1855184" y="3851331"/>
                  </a:lnTo>
                  <a:lnTo>
                    <a:pt x="1869472" y="3851331"/>
                  </a:lnTo>
                  <a:lnTo>
                    <a:pt x="1869472" y="3619305"/>
                  </a:lnTo>
                  <a:lnTo>
                    <a:pt x="1996726" y="3492365"/>
                  </a:lnTo>
                  <a:close/>
                  <a:moveTo>
                    <a:pt x="360045" y="1858870"/>
                  </a:moveTo>
                  <a:lnTo>
                    <a:pt x="264795" y="1858870"/>
                  </a:lnTo>
                  <a:lnTo>
                    <a:pt x="360045" y="1763855"/>
                  </a:lnTo>
                  <a:lnTo>
                    <a:pt x="360045" y="1280705"/>
                  </a:lnTo>
                  <a:lnTo>
                    <a:pt x="38672" y="1280705"/>
                  </a:lnTo>
                  <a:lnTo>
                    <a:pt x="360045" y="960220"/>
                  </a:lnTo>
                  <a:lnTo>
                    <a:pt x="360045" y="940077"/>
                  </a:lnTo>
                  <a:lnTo>
                    <a:pt x="4191" y="1294957"/>
                  </a:lnTo>
                  <a:lnTo>
                    <a:pt x="348044" y="1294957"/>
                  </a:lnTo>
                  <a:lnTo>
                    <a:pt x="0" y="1642141"/>
                  </a:lnTo>
                  <a:lnTo>
                    <a:pt x="0" y="1873122"/>
                  </a:lnTo>
                  <a:lnTo>
                    <a:pt x="333375" y="1873122"/>
                  </a:lnTo>
                  <a:lnTo>
                    <a:pt x="0" y="2205674"/>
                  </a:lnTo>
                  <a:lnTo>
                    <a:pt x="0" y="2225817"/>
                  </a:lnTo>
                  <a:lnTo>
                    <a:pt x="360045" y="1866661"/>
                  </a:lnTo>
                  <a:close/>
                  <a:moveTo>
                    <a:pt x="2246662" y="926965"/>
                  </a:moveTo>
                  <a:lnTo>
                    <a:pt x="2673001" y="501773"/>
                  </a:lnTo>
                  <a:lnTo>
                    <a:pt x="3114675" y="501773"/>
                  </a:lnTo>
                  <a:lnTo>
                    <a:pt x="2688336" y="926965"/>
                  </a:lnTo>
                  <a:lnTo>
                    <a:pt x="3178588" y="926965"/>
                  </a:lnTo>
                  <a:lnTo>
                    <a:pt x="3379946" y="726103"/>
                  </a:lnTo>
                  <a:lnTo>
                    <a:pt x="3379946" y="926965"/>
                  </a:lnTo>
                  <a:lnTo>
                    <a:pt x="3394234" y="926965"/>
                  </a:lnTo>
                  <a:lnTo>
                    <a:pt x="3394234" y="704060"/>
                  </a:lnTo>
                  <a:lnTo>
                    <a:pt x="3478721" y="619782"/>
                  </a:lnTo>
                  <a:lnTo>
                    <a:pt x="3478721" y="138912"/>
                  </a:lnTo>
                  <a:lnTo>
                    <a:pt x="3129248" y="487521"/>
                  </a:lnTo>
                  <a:lnTo>
                    <a:pt x="2667000" y="487521"/>
                  </a:lnTo>
                  <a:lnTo>
                    <a:pt x="2226469" y="926965"/>
                  </a:lnTo>
                  <a:close/>
                  <a:moveTo>
                    <a:pt x="5257800" y="926965"/>
                  </a:moveTo>
                  <a:lnTo>
                    <a:pt x="5476875" y="708430"/>
                  </a:lnTo>
                  <a:lnTo>
                    <a:pt x="5476875" y="926965"/>
                  </a:lnTo>
                  <a:lnTo>
                    <a:pt x="5491163" y="926965"/>
                  </a:lnTo>
                  <a:lnTo>
                    <a:pt x="5491163" y="673845"/>
                  </a:lnTo>
                  <a:lnTo>
                    <a:pt x="5237512" y="926965"/>
                  </a:lnTo>
                  <a:close/>
                  <a:moveTo>
                    <a:pt x="378524" y="926965"/>
                  </a:moveTo>
                  <a:lnTo>
                    <a:pt x="378524" y="921644"/>
                  </a:lnTo>
                  <a:lnTo>
                    <a:pt x="373190" y="926965"/>
                  </a:lnTo>
                  <a:close/>
                  <a:moveTo>
                    <a:pt x="3259646" y="3492365"/>
                  </a:moveTo>
                  <a:lnTo>
                    <a:pt x="2889028" y="3844775"/>
                  </a:lnTo>
                  <a:lnTo>
                    <a:pt x="2889028" y="3521059"/>
                  </a:lnTo>
                  <a:lnTo>
                    <a:pt x="2917603" y="3492555"/>
                  </a:lnTo>
                  <a:lnTo>
                    <a:pt x="2435733" y="3492555"/>
                  </a:lnTo>
                  <a:lnTo>
                    <a:pt x="2075688" y="3851711"/>
                  </a:lnTo>
                  <a:lnTo>
                    <a:pt x="2557748" y="3851711"/>
                  </a:lnTo>
                  <a:lnTo>
                    <a:pt x="2874740" y="3535501"/>
                  </a:lnTo>
                  <a:lnTo>
                    <a:pt x="2874740" y="3851711"/>
                  </a:lnTo>
                  <a:lnTo>
                    <a:pt x="2902649" y="3851711"/>
                  </a:lnTo>
                  <a:lnTo>
                    <a:pt x="3280315" y="3492555"/>
                  </a:lnTo>
                  <a:close/>
                  <a:moveTo>
                    <a:pt x="1176147" y="3492840"/>
                  </a:moveTo>
                  <a:lnTo>
                    <a:pt x="816578" y="3851521"/>
                  </a:lnTo>
                  <a:lnTo>
                    <a:pt x="796385" y="3851521"/>
                  </a:lnTo>
                  <a:lnTo>
                    <a:pt x="1141667" y="3507092"/>
                  </a:lnTo>
                  <a:lnTo>
                    <a:pt x="704183" y="3507092"/>
                  </a:lnTo>
                  <a:lnTo>
                    <a:pt x="704183" y="3851521"/>
                  </a:lnTo>
                  <a:lnTo>
                    <a:pt x="689896" y="3851521"/>
                  </a:lnTo>
                  <a:lnTo>
                    <a:pt x="689896" y="3515548"/>
                  </a:lnTo>
                  <a:lnTo>
                    <a:pt x="398717" y="3806294"/>
                  </a:lnTo>
                  <a:lnTo>
                    <a:pt x="353378" y="3851521"/>
                  </a:lnTo>
                  <a:lnTo>
                    <a:pt x="333375" y="3851521"/>
                  </a:lnTo>
                  <a:lnTo>
                    <a:pt x="342900" y="3842019"/>
                  </a:lnTo>
                  <a:lnTo>
                    <a:pt x="342900" y="3518969"/>
                  </a:lnTo>
                  <a:lnTo>
                    <a:pt x="9525" y="3851521"/>
                  </a:lnTo>
                  <a:lnTo>
                    <a:pt x="0" y="3851521"/>
                  </a:lnTo>
                  <a:lnTo>
                    <a:pt x="0" y="3840214"/>
                  </a:lnTo>
                  <a:lnTo>
                    <a:pt x="334518" y="3506522"/>
                  </a:lnTo>
                  <a:lnTo>
                    <a:pt x="122968" y="3507662"/>
                  </a:lnTo>
                  <a:lnTo>
                    <a:pt x="0" y="3630421"/>
                  </a:lnTo>
                  <a:lnTo>
                    <a:pt x="0" y="3149551"/>
                  </a:lnTo>
                  <a:lnTo>
                    <a:pt x="229934" y="2920185"/>
                  </a:lnTo>
                  <a:lnTo>
                    <a:pt x="0" y="2920185"/>
                  </a:lnTo>
                  <a:lnTo>
                    <a:pt x="0" y="2918475"/>
                  </a:lnTo>
                  <a:lnTo>
                    <a:pt x="253651" y="2665451"/>
                  </a:lnTo>
                  <a:lnTo>
                    <a:pt x="253651" y="2896527"/>
                  </a:lnTo>
                  <a:lnTo>
                    <a:pt x="360045" y="2790395"/>
                  </a:lnTo>
                  <a:lnTo>
                    <a:pt x="360045" y="3271170"/>
                  </a:lnTo>
                  <a:lnTo>
                    <a:pt x="252603" y="3378347"/>
                  </a:lnTo>
                  <a:lnTo>
                    <a:pt x="138303" y="3493410"/>
                  </a:lnTo>
                  <a:lnTo>
                    <a:pt x="348615" y="3492175"/>
                  </a:lnTo>
                  <a:lnTo>
                    <a:pt x="359759" y="3481058"/>
                  </a:lnTo>
                  <a:lnTo>
                    <a:pt x="359759" y="3492365"/>
                  </a:lnTo>
                  <a:lnTo>
                    <a:pt x="440626" y="3492365"/>
                  </a:lnTo>
                  <a:lnTo>
                    <a:pt x="440626" y="3494360"/>
                  </a:lnTo>
                  <a:lnTo>
                    <a:pt x="689896" y="3494360"/>
                  </a:lnTo>
                  <a:lnTo>
                    <a:pt x="689896" y="3492840"/>
                  </a:lnTo>
                  <a:lnTo>
                    <a:pt x="692753" y="3492840"/>
                  </a:lnTo>
                  <a:lnTo>
                    <a:pt x="692753" y="3492365"/>
                  </a:lnTo>
                  <a:lnTo>
                    <a:pt x="713423" y="3492365"/>
                  </a:lnTo>
                  <a:lnTo>
                    <a:pt x="712946" y="3492840"/>
                  </a:lnTo>
                  <a:close/>
                  <a:moveTo>
                    <a:pt x="239363" y="2905933"/>
                  </a:moveTo>
                  <a:lnTo>
                    <a:pt x="239363" y="2699941"/>
                  </a:lnTo>
                  <a:lnTo>
                    <a:pt x="32861" y="2905933"/>
                  </a:lnTo>
                  <a:close/>
                  <a:moveTo>
                    <a:pt x="676942" y="3508612"/>
                  </a:moveTo>
                  <a:lnTo>
                    <a:pt x="356902" y="3508612"/>
                  </a:lnTo>
                  <a:lnTo>
                    <a:pt x="356902" y="3827862"/>
                  </a:lnTo>
                  <a:lnTo>
                    <a:pt x="430435" y="3754510"/>
                  </a:lnTo>
                  <a:close/>
                  <a:moveTo>
                    <a:pt x="6497955" y="1840437"/>
                  </a:moveTo>
                  <a:lnTo>
                    <a:pt x="6852476" y="1840437"/>
                  </a:lnTo>
                  <a:lnTo>
                    <a:pt x="6497955" y="2194082"/>
                  </a:lnTo>
                  <a:lnTo>
                    <a:pt x="6497955" y="2213845"/>
                  </a:lnTo>
                  <a:lnTo>
                    <a:pt x="6858000" y="1854689"/>
                  </a:lnTo>
                  <a:lnTo>
                    <a:pt x="6858000" y="1826185"/>
                  </a:lnTo>
                  <a:lnTo>
                    <a:pt x="6497955" y="1826185"/>
                  </a:lnTo>
                  <a:close/>
                  <a:moveTo>
                    <a:pt x="6497955" y="3327514"/>
                  </a:moveTo>
                  <a:lnTo>
                    <a:pt x="6858000" y="2968358"/>
                  </a:lnTo>
                  <a:lnTo>
                    <a:pt x="6858000" y="2948215"/>
                  </a:lnTo>
                  <a:lnTo>
                    <a:pt x="6497955" y="3307371"/>
                  </a:lnTo>
                  <a:close/>
                  <a:moveTo>
                    <a:pt x="6497955" y="2674952"/>
                  </a:moveTo>
                  <a:lnTo>
                    <a:pt x="6515481" y="2657470"/>
                  </a:lnTo>
                  <a:lnTo>
                    <a:pt x="6763131" y="2657470"/>
                  </a:lnTo>
                  <a:lnTo>
                    <a:pt x="6763131" y="2410431"/>
                  </a:lnTo>
                  <a:lnTo>
                    <a:pt x="6858381" y="2315416"/>
                  </a:lnTo>
                  <a:lnTo>
                    <a:pt x="6858381" y="2295273"/>
                  </a:lnTo>
                  <a:lnTo>
                    <a:pt x="6498336" y="2654429"/>
                  </a:lnTo>
                  <a:close/>
                  <a:moveTo>
                    <a:pt x="6858000" y="12257"/>
                  </a:moveTo>
                  <a:lnTo>
                    <a:pt x="6425089" y="444099"/>
                  </a:lnTo>
                  <a:lnTo>
                    <a:pt x="6858000" y="444099"/>
                  </a:lnTo>
                  <a:lnTo>
                    <a:pt x="6858000" y="933711"/>
                  </a:lnTo>
                  <a:lnTo>
                    <a:pt x="6497955" y="1292867"/>
                  </a:lnTo>
                  <a:lnTo>
                    <a:pt x="6497955" y="926965"/>
                  </a:lnTo>
                  <a:lnTo>
                    <a:pt x="6400800" y="926965"/>
                  </a:lnTo>
                  <a:lnTo>
                    <a:pt x="6400800" y="908912"/>
                  </a:lnTo>
                  <a:lnTo>
                    <a:pt x="6852571" y="458351"/>
                  </a:lnTo>
                  <a:lnTo>
                    <a:pt x="6410801" y="458351"/>
                  </a:lnTo>
                  <a:lnTo>
                    <a:pt x="5941028" y="926965"/>
                  </a:lnTo>
                  <a:lnTo>
                    <a:pt x="5938838" y="926965"/>
                  </a:lnTo>
                  <a:lnTo>
                    <a:pt x="5938838" y="458351"/>
                  </a:lnTo>
                  <a:lnTo>
                    <a:pt x="5487162" y="458351"/>
                  </a:lnTo>
                  <a:lnTo>
                    <a:pt x="5476875" y="468423"/>
                  </a:lnTo>
                  <a:lnTo>
                    <a:pt x="5476875" y="468423"/>
                  </a:lnTo>
                  <a:lnTo>
                    <a:pt x="5017294" y="926965"/>
                  </a:lnTo>
                  <a:lnTo>
                    <a:pt x="4997101" y="926965"/>
                  </a:lnTo>
                  <a:lnTo>
                    <a:pt x="5476875" y="448185"/>
                  </a:lnTo>
                  <a:lnTo>
                    <a:pt x="5476875" y="7696"/>
                  </a:lnTo>
                  <a:lnTo>
                    <a:pt x="4555522" y="926965"/>
                  </a:lnTo>
                  <a:lnTo>
                    <a:pt x="4535234" y="926965"/>
                  </a:lnTo>
                  <a:lnTo>
                    <a:pt x="4553331" y="908912"/>
                  </a:lnTo>
                  <a:lnTo>
                    <a:pt x="4553331" y="468423"/>
                  </a:lnTo>
                  <a:lnTo>
                    <a:pt x="4553331" y="468423"/>
                  </a:lnTo>
                  <a:lnTo>
                    <a:pt x="4328446" y="692753"/>
                  </a:lnTo>
                  <a:lnTo>
                    <a:pt x="4328446" y="692753"/>
                  </a:lnTo>
                  <a:lnTo>
                    <a:pt x="4326636" y="694368"/>
                  </a:lnTo>
                  <a:lnTo>
                    <a:pt x="4105656" y="914898"/>
                  </a:lnTo>
                  <a:lnTo>
                    <a:pt x="4105656" y="926965"/>
                  </a:lnTo>
                  <a:lnTo>
                    <a:pt x="4073271" y="926965"/>
                  </a:lnTo>
                  <a:lnTo>
                    <a:pt x="4091369" y="909007"/>
                  </a:lnTo>
                  <a:lnTo>
                    <a:pt x="4091369" y="717077"/>
                  </a:lnTo>
                  <a:lnTo>
                    <a:pt x="3881057" y="926965"/>
                  </a:lnTo>
                  <a:lnTo>
                    <a:pt x="3860864" y="926965"/>
                  </a:lnTo>
                  <a:lnTo>
                    <a:pt x="3861435" y="926394"/>
                  </a:lnTo>
                  <a:lnTo>
                    <a:pt x="3861435" y="487426"/>
                  </a:lnTo>
                  <a:lnTo>
                    <a:pt x="3420809" y="926965"/>
                  </a:lnTo>
                  <a:lnTo>
                    <a:pt x="3400425" y="926965"/>
                  </a:lnTo>
                  <a:lnTo>
                    <a:pt x="3875723" y="453031"/>
                  </a:lnTo>
                  <a:lnTo>
                    <a:pt x="3875723" y="912142"/>
                  </a:lnTo>
                  <a:lnTo>
                    <a:pt x="4091464" y="696934"/>
                  </a:lnTo>
                  <a:lnTo>
                    <a:pt x="4091464" y="448280"/>
                  </a:lnTo>
                  <a:lnTo>
                    <a:pt x="4540854" y="0"/>
                  </a:lnTo>
                  <a:lnTo>
                    <a:pt x="4567619" y="0"/>
                  </a:lnTo>
                  <a:lnTo>
                    <a:pt x="4567619" y="433933"/>
                  </a:lnTo>
                  <a:lnTo>
                    <a:pt x="5002340" y="0"/>
                  </a:lnTo>
                  <a:lnTo>
                    <a:pt x="5002340" y="0"/>
                  </a:lnTo>
                  <a:lnTo>
                    <a:pt x="5022628" y="0"/>
                  </a:lnTo>
                  <a:lnTo>
                    <a:pt x="4796409" y="225850"/>
                  </a:lnTo>
                  <a:lnTo>
                    <a:pt x="4567809" y="453886"/>
                  </a:lnTo>
                  <a:lnTo>
                    <a:pt x="4567809" y="894660"/>
                  </a:lnTo>
                  <a:lnTo>
                    <a:pt x="5444109" y="20523"/>
                  </a:lnTo>
                  <a:lnTo>
                    <a:pt x="5464588" y="0"/>
                  </a:lnTo>
                  <a:lnTo>
                    <a:pt x="5953125" y="0"/>
                  </a:lnTo>
                  <a:lnTo>
                    <a:pt x="5953125" y="434028"/>
                  </a:lnTo>
                  <a:lnTo>
                    <a:pt x="6388227" y="0"/>
                  </a:lnTo>
                  <a:lnTo>
                    <a:pt x="6408420" y="0"/>
                  </a:lnTo>
                  <a:lnTo>
                    <a:pt x="5953125" y="454171"/>
                  </a:lnTo>
                  <a:lnTo>
                    <a:pt x="5953125" y="894660"/>
                  </a:lnTo>
                  <a:lnTo>
                    <a:pt x="6850094" y="0"/>
                  </a:lnTo>
                  <a:lnTo>
                    <a:pt x="6858000" y="0"/>
                  </a:lnTo>
                  <a:close/>
                  <a:moveTo>
                    <a:pt x="4552950" y="7696"/>
                  </a:moveTo>
                  <a:lnTo>
                    <a:pt x="4105275" y="454266"/>
                  </a:lnTo>
                  <a:lnTo>
                    <a:pt x="4105275" y="692753"/>
                  </a:lnTo>
                  <a:lnTo>
                    <a:pt x="4307777" y="692753"/>
                  </a:lnTo>
                  <a:lnTo>
                    <a:pt x="4552950" y="448185"/>
                  </a:lnTo>
                  <a:close/>
                  <a:moveTo>
                    <a:pt x="5938838" y="7696"/>
                  </a:moveTo>
                  <a:lnTo>
                    <a:pt x="5719763" y="226230"/>
                  </a:lnTo>
                  <a:lnTo>
                    <a:pt x="5500688" y="444764"/>
                  </a:lnTo>
                  <a:lnTo>
                    <a:pt x="5938838" y="444764"/>
                  </a:lnTo>
                  <a:close/>
                  <a:moveTo>
                    <a:pt x="6497955" y="1753498"/>
                  </a:moveTo>
                  <a:lnTo>
                    <a:pt x="6858000" y="1394342"/>
                  </a:lnTo>
                  <a:lnTo>
                    <a:pt x="6858000" y="1374199"/>
                  </a:lnTo>
                  <a:lnTo>
                    <a:pt x="6497955" y="1733355"/>
                  </a:lnTo>
                  <a:close/>
                  <a:moveTo>
                    <a:pt x="3586924" y="3492270"/>
                  </a:moveTo>
                  <a:lnTo>
                    <a:pt x="3226880" y="3851426"/>
                  </a:lnTo>
                  <a:lnTo>
                    <a:pt x="3247073" y="3851426"/>
                  </a:lnTo>
                  <a:lnTo>
                    <a:pt x="3607118" y="3492270"/>
                  </a:lnTo>
                  <a:close/>
                  <a:moveTo>
                    <a:pt x="6199156" y="3626526"/>
                  </a:moveTo>
                  <a:lnTo>
                    <a:pt x="6334125" y="3492365"/>
                  </a:lnTo>
                  <a:lnTo>
                    <a:pt x="6312885" y="3492365"/>
                  </a:lnTo>
                  <a:lnTo>
                    <a:pt x="6163628" y="3640873"/>
                  </a:lnTo>
                  <a:lnTo>
                    <a:pt x="6164676" y="3640873"/>
                  </a:lnTo>
                  <a:lnTo>
                    <a:pt x="5953125" y="3851521"/>
                  </a:lnTo>
                  <a:lnTo>
                    <a:pt x="5973318" y="3851521"/>
                  </a:lnTo>
                  <a:lnTo>
                    <a:pt x="6184487" y="3640873"/>
                  </a:lnTo>
                  <a:lnTo>
                    <a:pt x="6625685" y="3640873"/>
                  </a:lnTo>
                  <a:lnTo>
                    <a:pt x="6414516" y="3851521"/>
                  </a:lnTo>
                  <a:lnTo>
                    <a:pt x="6665595" y="3851521"/>
                  </a:lnTo>
                  <a:lnTo>
                    <a:pt x="6858000" y="3659971"/>
                  </a:lnTo>
                  <a:lnTo>
                    <a:pt x="6858000" y="3639828"/>
                  </a:lnTo>
                  <a:lnTo>
                    <a:pt x="6650451" y="3846865"/>
                  </a:lnTo>
                  <a:lnTo>
                    <a:pt x="6650451" y="3636122"/>
                  </a:lnTo>
                  <a:lnTo>
                    <a:pt x="6858000" y="3429085"/>
                  </a:lnTo>
                  <a:lnTo>
                    <a:pt x="6858000" y="3408942"/>
                  </a:lnTo>
                  <a:lnTo>
                    <a:pt x="6639687" y="3626621"/>
                  </a:lnTo>
                  <a:close/>
                  <a:moveTo>
                    <a:pt x="5050918" y="3492365"/>
                  </a:moveTo>
                  <a:lnTo>
                    <a:pt x="4690872" y="3851521"/>
                  </a:lnTo>
                  <a:lnTo>
                    <a:pt x="4711065" y="3851521"/>
                  </a:lnTo>
                  <a:lnTo>
                    <a:pt x="5071110" y="3492365"/>
                  </a:lnTo>
                  <a:close/>
                  <a:moveTo>
                    <a:pt x="4589050" y="3492365"/>
                  </a:moveTo>
                  <a:lnTo>
                    <a:pt x="4235006" y="3845630"/>
                  </a:lnTo>
                  <a:lnTo>
                    <a:pt x="4235006" y="3492365"/>
                  </a:lnTo>
                  <a:lnTo>
                    <a:pt x="3678174" y="3492365"/>
                  </a:lnTo>
                  <a:lnTo>
                    <a:pt x="3678174" y="3851521"/>
                  </a:lnTo>
                  <a:lnTo>
                    <a:pt x="3881533" y="3851521"/>
                  </a:lnTo>
                  <a:lnTo>
                    <a:pt x="4220718" y="3513173"/>
                  </a:lnTo>
                  <a:lnTo>
                    <a:pt x="4220718" y="3851521"/>
                  </a:lnTo>
                  <a:lnTo>
                    <a:pt x="4249293" y="3851521"/>
                  </a:lnTo>
                  <a:lnTo>
                    <a:pt x="4609338" y="3492365"/>
                  </a:lnTo>
                  <a:close/>
                  <a:moveTo>
                    <a:pt x="5851684" y="3492365"/>
                  </a:moveTo>
                  <a:lnTo>
                    <a:pt x="5497354" y="3845915"/>
                  </a:lnTo>
                  <a:lnTo>
                    <a:pt x="5497354" y="3492365"/>
                  </a:lnTo>
                  <a:lnTo>
                    <a:pt x="5391150" y="3492365"/>
                  </a:lnTo>
                  <a:lnTo>
                    <a:pt x="5031105" y="3851521"/>
                  </a:lnTo>
                  <a:lnTo>
                    <a:pt x="5512118" y="3851521"/>
                  </a:lnTo>
                  <a:lnTo>
                    <a:pt x="5872163" y="3492365"/>
                  </a:lnTo>
                  <a:close/>
                </a:path>
              </a:pathLst>
            </a:custGeom>
            <a:solidFill>
              <a:schemeClr val="tx2"/>
            </a:solidFill>
            <a:ln w="9525" cap="flat">
              <a:noFill/>
              <a:prstDash val="solid"/>
              <a:miter/>
            </a:ln>
          </p:spPr>
          <p:txBody>
            <a:bodyPr rtlCol="0" anchor="ctr"/>
            <a:lstStyle/>
            <a:p>
              <a:endParaRPr lang="en-US" sz="1800"/>
            </a:p>
          </p:txBody>
        </p:sp>
        <p:sp>
          <p:nvSpPr>
            <p:cNvPr id="5" name="Graphic 7">
              <a:extLst>
                <a:ext uri="{FF2B5EF4-FFF2-40B4-BE49-F238E27FC236}">
                  <a16:creationId xmlns:a16="http://schemas.microsoft.com/office/drawing/2014/main" id="{B18D18D7-86D3-894B-92C2-2060BD6834D0}"/>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1800"/>
            </a:p>
          </p:txBody>
        </p:sp>
        <p:sp>
          <p:nvSpPr>
            <p:cNvPr id="6" name="Rectangle 5">
              <a:extLst>
                <a:ext uri="{FF2B5EF4-FFF2-40B4-BE49-F238E27FC236}">
                  <a16:creationId xmlns:a16="http://schemas.microsoft.com/office/drawing/2014/main" id="{C1593A61-8D81-4543-BA71-C641455FBD02}"/>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TextBox 6">
              <a:extLst>
                <a:ext uri="{FF2B5EF4-FFF2-40B4-BE49-F238E27FC236}">
                  <a16:creationId xmlns:a16="http://schemas.microsoft.com/office/drawing/2014/main" id="{9E86A8A9-32AB-894D-A1BE-2F54EF39422D}"/>
                </a:ext>
              </a:extLst>
            </p:cNvPr>
            <p:cNvSpPr txBox="1"/>
            <p:nvPr userDrawn="1"/>
          </p:nvSpPr>
          <p:spPr>
            <a:xfrm>
              <a:off x="861299" y="2434080"/>
              <a:ext cx="1213794" cy="677108"/>
            </a:xfrm>
            <a:prstGeom prst="rect">
              <a:avLst/>
            </a:prstGeom>
            <a:noFill/>
          </p:spPr>
          <p:txBody>
            <a:bodyPr wrap="none" rtlCol="0" anchor="ctr">
              <a:spAutoFit/>
            </a:bodyPr>
            <a:lstStyle/>
            <a:p>
              <a:pPr algn="l"/>
              <a:r>
                <a:rPr lang="en-US" sz="3800">
                  <a:solidFill>
                    <a:schemeClr val="bg1"/>
                  </a:solidFill>
                </a:rPr>
                <a:t>Q&amp;A</a:t>
              </a:r>
            </a:p>
          </p:txBody>
        </p:sp>
      </p:grpSp>
    </p:spTree>
    <p:extLst>
      <p:ext uri="{BB962C8B-B14F-4D97-AF65-F5344CB8AC3E}">
        <p14:creationId xmlns:p14="http://schemas.microsoft.com/office/powerpoint/2010/main" val="213537925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204D10F-7386-F44C-9FF1-7AD499F2F9A6}"/>
              </a:ext>
            </a:extLst>
          </p:cNvPr>
          <p:cNvGrpSpPr>
            <a:grpSpLocks noChangeAspect="1"/>
          </p:cNvGrpSpPr>
          <p:nvPr userDrawn="1"/>
        </p:nvGrpSpPr>
        <p:grpSpPr>
          <a:xfrm>
            <a:off x="457200" y="1"/>
            <a:ext cx="8686800" cy="4686299"/>
            <a:chOff x="457200" y="0"/>
            <a:chExt cx="8686800" cy="4686299"/>
          </a:xfrm>
        </p:grpSpPr>
        <p:sp>
          <p:nvSpPr>
            <p:cNvPr id="8" name="Graphic 10">
              <a:extLst>
                <a:ext uri="{FF2B5EF4-FFF2-40B4-BE49-F238E27FC236}">
                  <a16:creationId xmlns:a16="http://schemas.microsoft.com/office/drawing/2014/main" id="{BC10DE1B-08AA-5647-8796-6745DC483033}"/>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1800"/>
            </a:p>
          </p:txBody>
        </p:sp>
        <p:sp>
          <p:nvSpPr>
            <p:cNvPr id="9" name="Graphic 7">
              <a:extLst>
                <a:ext uri="{FF2B5EF4-FFF2-40B4-BE49-F238E27FC236}">
                  <a16:creationId xmlns:a16="http://schemas.microsoft.com/office/drawing/2014/main" id="{CB9E5F9C-C0DF-1243-BA98-DEC0BC6E223A}"/>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1800"/>
            </a:p>
          </p:txBody>
        </p:sp>
        <p:sp>
          <p:nvSpPr>
            <p:cNvPr id="10" name="Rectangle 9">
              <a:extLst>
                <a:ext uri="{FF2B5EF4-FFF2-40B4-BE49-F238E27FC236}">
                  <a16:creationId xmlns:a16="http://schemas.microsoft.com/office/drawing/2014/main" id="{02DCE98C-E8A6-4948-8108-E9F512B100D0}"/>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extBox 1">
              <a:extLst>
                <a:ext uri="{FF2B5EF4-FFF2-40B4-BE49-F238E27FC236}">
                  <a16:creationId xmlns:a16="http://schemas.microsoft.com/office/drawing/2014/main" id="{1D1548DF-F439-6D4A-8AF0-E7651503A143}"/>
                </a:ext>
              </a:extLst>
            </p:cNvPr>
            <p:cNvSpPr txBox="1"/>
            <p:nvPr userDrawn="1"/>
          </p:nvSpPr>
          <p:spPr>
            <a:xfrm>
              <a:off x="861299" y="2434079"/>
              <a:ext cx="2487540" cy="677108"/>
            </a:xfrm>
            <a:prstGeom prst="rect">
              <a:avLst/>
            </a:prstGeom>
            <a:noFill/>
          </p:spPr>
          <p:txBody>
            <a:bodyPr wrap="none" rtlCol="0" anchor="ctr">
              <a:spAutoFit/>
            </a:bodyPr>
            <a:lstStyle/>
            <a:p>
              <a:pPr algn="l"/>
              <a:r>
                <a:rPr lang="en-US" sz="3800">
                  <a:solidFill>
                    <a:schemeClr val="bg1"/>
                  </a:solidFill>
                </a:rPr>
                <a:t>Thank You</a:t>
              </a:r>
            </a:p>
          </p:txBody>
        </p:sp>
      </p:grpSp>
    </p:spTree>
    <p:extLst>
      <p:ext uri="{BB962C8B-B14F-4D97-AF65-F5344CB8AC3E}">
        <p14:creationId xmlns:p14="http://schemas.microsoft.com/office/powerpoint/2010/main" val="90997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2">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1"/>
          </a:solidFill>
          <a:ln w="9495" cap="flat">
            <a:noFill/>
            <a:prstDash val="solid"/>
            <a:miter/>
          </a:ln>
        </p:spPr>
        <p:txBody>
          <a:bodyPr rtlCol="0" anchor="ctr"/>
          <a:lstStyle/>
          <a:p>
            <a:endParaRPr lang="en-US" sz="2400"/>
          </a:p>
        </p:txBody>
      </p:sp>
      <p:sp>
        <p:nvSpPr>
          <p:cNvPr id="2" name="Title 1"/>
          <p:cNvSpPr>
            <a:spLocks noGrp="1"/>
          </p:cNvSpPr>
          <p:nvPr>
            <p:ph type="title"/>
          </p:nvPr>
        </p:nvSpPr>
        <p:spPr>
          <a:xfrm>
            <a:off x="345911" y="1380394"/>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094784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Closing Logo and Brand Idea">
    <p:spTree>
      <p:nvGrpSpPr>
        <p:cNvPr id="1" name=""/>
        <p:cNvGrpSpPr/>
        <p:nvPr/>
      </p:nvGrpSpPr>
      <p:grpSpPr>
        <a:xfrm>
          <a:off x="0" y="0"/>
          <a:ext cx="0" cy="0"/>
          <a:chOff x="0" y="0"/>
          <a:chExt cx="0" cy="0"/>
        </a:xfrm>
      </p:grpSpPr>
      <p:sp>
        <p:nvSpPr>
          <p:cNvPr id="4" name="Graphic 7">
            <a:extLst>
              <a:ext uri="{FF2B5EF4-FFF2-40B4-BE49-F238E27FC236}">
                <a16:creationId xmlns:a16="http://schemas.microsoft.com/office/drawing/2014/main" id="{942B944D-F963-9A49-8FBE-00E064F7DDE1}"/>
              </a:ext>
            </a:extLst>
          </p:cNvPr>
          <p:cNvSpPr>
            <a:spLocks noChangeAspect="1"/>
          </p:cNvSpPr>
          <p:nvPr userDrawn="1"/>
        </p:nvSpPr>
        <p:spPr>
          <a:xfrm>
            <a:off x="2742334" y="1628581"/>
            <a:ext cx="3749040" cy="10764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1800"/>
          </a:p>
        </p:txBody>
      </p:sp>
      <p:sp>
        <p:nvSpPr>
          <p:cNvPr id="5" name="Freeform 4">
            <a:extLst>
              <a:ext uri="{FF2B5EF4-FFF2-40B4-BE49-F238E27FC236}">
                <a16:creationId xmlns:a16="http://schemas.microsoft.com/office/drawing/2014/main" id="{D789768F-393C-5044-971D-44AAC0DCEFB6}"/>
              </a:ext>
            </a:extLst>
          </p:cNvPr>
          <p:cNvSpPr/>
          <p:nvPr userDrawn="1"/>
        </p:nvSpPr>
        <p:spPr>
          <a:xfrm>
            <a:off x="2743200" y="3160292"/>
            <a:ext cx="2384995" cy="247597"/>
          </a:xfrm>
          <a:custGeom>
            <a:avLst/>
            <a:gdLst>
              <a:gd name="connsiteX0" fmla="*/ 46673 w 4363402"/>
              <a:gd name="connsiteY0" fmla="*/ 67666 h 452983"/>
              <a:gd name="connsiteX1" fmla="*/ 46673 w 4363402"/>
              <a:gd name="connsiteY1" fmla="*/ 165405 h 452983"/>
              <a:gd name="connsiteX2" fmla="*/ 178118 w 4363402"/>
              <a:gd name="connsiteY2" fmla="*/ 165405 h 452983"/>
              <a:gd name="connsiteX3" fmla="*/ 171450 w 4363402"/>
              <a:gd name="connsiteY3" fmla="*/ 203937 h 452983"/>
              <a:gd name="connsiteX4" fmla="*/ 46673 w 4363402"/>
              <a:gd name="connsiteY4" fmla="*/ 203937 h 452983"/>
              <a:gd name="connsiteX5" fmla="*/ 46673 w 4363402"/>
              <a:gd name="connsiteY5" fmla="*/ 310134 h 452983"/>
              <a:gd name="connsiteX6" fmla="*/ 210503 w 4363402"/>
              <a:gd name="connsiteY6" fmla="*/ 310134 h 452983"/>
              <a:gd name="connsiteX7" fmla="*/ 210503 w 4363402"/>
              <a:gd name="connsiteY7" fmla="*/ 348666 h 452983"/>
              <a:gd name="connsiteX8" fmla="*/ 0 w 4363402"/>
              <a:gd name="connsiteY8" fmla="*/ 348666 h 452983"/>
              <a:gd name="connsiteX9" fmla="*/ 0 w 4363402"/>
              <a:gd name="connsiteY9" fmla="*/ 30074 h 452983"/>
              <a:gd name="connsiteX10" fmla="*/ 200978 w 4363402"/>
              <a:gd name="connsiteY10" fmla="*/ 30074 h 452983"/>
              <a:gd name="connsiteX11" fmla="*/ 200978 w 4363402"/>
              <a:gd name="connsiteY11" fmla="*/ 68605 h 452983"/>
              <a:gd name="connsiteX12" fmla="*/ 46673 w 4363402"/>
              <a:gd name="connsiteY12" fmla="*/ 68605 h 452983"/>
              <a:gd name="connsiteX13" fmla="*/ 299085 w 4363402"/>
              <a:gd name="connsiteY13" fmla="*/ 173863 h 452983"/>
              <a:gd name="connsiteX14" fmla="*/ 306705 w 4363402"/>
              <a:gd name="connsiteY14" fmla="*/ 191719 h 452983"/>
              <a:gd name="connsiteX15" fmla="*/ 325755 w 4363402"/>
              <a:gd name="connsiteY15" fmla="*/ 202997 h 452983"/>
              <a:gd name="connsiteX16" fmla="*/ 351473 w 4363402"/>
              <a:gd name="connsiteY16" fmla="*/ 211455 h 452983"/>
              <a:gd name="connsiteX17" fmla="*/ 379095 w 4363402"/>
              <a:gd name="connsiteY17" fmla="*/ 219913 h 452983"/>
              <a:gd name="connsiteX18" fmla="*/ 404813 w 4363402"/>
              <a:gd name="connsiteY18" fmla="*/ 233070 h 452983"/>
              <a:gd name="connsiteX19" fmla="*/ 423863 w 4363402"/>
              <a:gd name="connsiteY19" fmla="*/ 252806 h 452983"/>
              <a:gd name="connsiteX20" fmla="*/ 431483 w 4363402"/>
              <a:gd name="connsiteY20" fmla="*/ 283820 h 452983"/>
              <a:gd name="connsiteX21" fmla="*/ 407670 w 4363402"/>
              <a:gd name="connsiteY21" fmla="*/ 335509 h 452983"/>
              <a:gd name="connsiteX22" fmla="*/ 340043 w 4363402"/>
              <a:gd name="connsiteY22" fmla="*/ 353365 h 452983"/>
              <a:gd name="connsiteX23" fmla="*/ 260985 w 4363402"/>
              <a:gd name="connsiteY23" fmla="*/ 333629 h 452983"/>
              <a:gd name="connsiteX24" fmla="*/ 260985 w 4363402"/>
              <a:gd name="connsiteY24" fmla="*/ 293218 h 452983"/>
              <a:gd name="connsiteX25" fmla="*/ 298133 w 4363402"/>
              <a:gd name="connsiteY25" fmla="*/ 312014 h 452983"/>
              <a:gd name="connsiteX26" fmla="*/ 341948 w 4363402"/>
              <a:gd name="connsiteY26" fmla="*/ 319532 h 452983"/>
              <a:gd name="connsiteX27" fmla="*/ 378143 w 4363402"/>
              <a:gd name="connsiteY27" fmla="*/ 311074 h 452983"/>
              <a:gd name="connsiteX28" fmla="*/ 391478 w 4363402"/>
              <a:gd name="connsiteY28" fmla="*/ 287579 h 452983"/>
              <a:gd name="connsiteX29" fmla="*/ 383858 w 4363402"/>
              <a:gd name="connsiteY29" fmla="*/ 268783 h 452983"/>
              <a:gd name="connsiteX30" fmla="*/ 364808 w 4363402"/>
              <a:gd name="connsiteY30" fmla="*/ 256565 h 452983"/>
              <a:gd name="connsiteX31" fmla="*/ 339090 w 4363402"/>
              <a:gd name="connsiteY31" fmla="*/ 248107 h 452983"/>
              <a:gd name="connsiteX32" fmla="*/ 311468 w 4363402"/>
              <a:gd name="connsiteY32" fmla="*/ 239649 h 452983"/>
              <a:gd name="connsiteX33" fmla="*/ 285750 w 4363402"/>
              <a:gd name="connsiteY33" fmla="*/ 227432 h 452983"/>
              <a:gd name="connsiteX34" fmla="*/ 266700 w 4363402"/>
              <a:gd name="connsiteY34" fmla="*/ 208636 h 452983"/>
              <a:gd name="connsiteX35" fmla="*/ 259080 w 4363402"/>
              <a:gd name="connsiteY35" fmla="*/ 179502 h 452983"/>
              <a:gd name="connsiteX36" fmla="*/ 282893 w 4363402"/>
              <a:gd name="connsiteY36" fmla="*/ 129692 h 452983"/>
              <a:gd name="connsiteX37" fmla="*/ 349568 w 4363402"/>
              <a:gd name="connsiteY37" fmla="*/ 111836 h 452983"/>
              <a:gd name="connsiteX38" fmla="*/ 420053 w 4363402"/>
              <a:gd name="connsiteY38" fmla="*/ 129692 h 452983"/>
              <a:gd name="connsiteX39" fmla="*/ 420053 w 4363402"/>
              <a:gd name="connsiteY39" fmla="*/ 168224 h 452983"/>
              <a:gd name="connsiteX40" fmla="*/ 387668 w 4363402"/>
              <a:gd name="connsiteY40" fmla="*/ 150368 h 452983"/>
              <a:gd name="connsiteX41" fmla="*/ 347663 w 4363402"/>
              <a:gd name="connsiteY41" fmla="*/ 143789 h 452983"/>
              <a:gd name="connsiteX42" fmla="*/ 312420 w 4363402"/>
              <a:gd name="connsiteY42" fmla="*/ 151308 h 452983"/>
              <a:gd name="connsiteX43" fmla="*/ 299085 w 4363402"/>
              <a:gd name="connsiteY43" fmla="*/ 173863 h 452983"/>
              <a:gd name="connsiteX44" fmla="*/ 516255 w 4363402"/>
              <a:gd name="connsiteY44" fmla="*/ 173863 h 452983"/>
              <a:gd name="connsiteX45" fmla="*/ 523875 w 4363402"/>
              <a:gd name="connsiteY45" fmla="*/ 191719 h 452983"/>
              <a:gd name="connsiteX46" fmla="*/ 542925 w 4363402"/>
              <a:gd name="connsiteY46" fmla="*/ 202997 h 452983"/>
              <a:gd name="connsiteX47" fmla="*/ 568643 w 4363402"/>
              <a:gd name="connsiteY47" fmla="*/ 211455 h 452983"/>
              <a:gd name="connsiteX48" fmla="*/ 596265 w 4363402"/>
              <a:gd name="connsiteY48" fmla="*/ 219913 h 452983"/>
              <a:gd name="connsiteX49" fmla="*/ 621983 w 4363402"/>
              <a:gd name="connsiteY49" fmla="*/ 233070 h 452983"/>
              <a:gd name="connsiteX50" fmla="*/ 641033 w 4363402"/>
              <a:gd name="connsiteY50" fmla="*/ 252806 h 452983"/>
              <a:gd name="connsiteX51" fmla="*/ 648653 w 4363402"/>
              <a:gd name="connsiteY51" fmla="*/ 283820 h 452983"/>
              <a:gd name="connsiteX52" fmla="*/ 624840 w 4363402"/>
              <a:gd name="connsiteY52" fmla="*/ 335509 h 452983"/>
              <a:gd name="connsiteX53" fmla="*/ 557213 w 4363402"/>
              <a:gd name="connsiteY53" fmla="*/ 353365 h 452983"/>
              <a:gd name="connsiteX54" fmla="*/ 478155 w 4363402"/>
              <a:gd name="connsiteY54" fmla="*/ 333629 h 452983"/>
              <a:gd name="connsiteX55" fmla="*/ 478155 w 4363402"/>
              <a:gd name="connsiteY55" fmla="*/ 293218 h 452983"/>
              <a:gd name="connsiteX56" fmla="*/ 515303 w 4363402"/>
              <a:gd name="connsiteY56" fmla="*/ 312014 h 452983"/>
              <a:gd name="connsiteX57" fmla="*/ 559118 w 4363402"/>
              <a:gd name="connsiteY57" fmla="*/ 319532 h 452983"/>
              <a:gd name="connsiteX58" fmla="*/ 595313 w 4363402"/>
              <a:gd name="connsiteY58" fmla="*/ 311074 h 452983"/>
              <a:gd name="connsiteX59" fmla="*/ 608648 w 4363402"/>
              <a:gd name="connsiteY59" fmla="*/ 287579 h 452983"/>
              <a:gd name="connsiteX60" fmla="*/ 601028 w 4363402"/>
              <a:gd name="connsiteY60" fmla="*/ 268783 h 452983"/>
              <a:gd name="connsiteX61" fmla="*/ 581978 w 4363402"/>
              <a:gd name="connsiteY61" fmla="*/ 256565 h 452983"/>
              <a:gd name="connsiteX62" fmla="*/ 556260 w 4363402"/>
              <a:gd name="connsiteY62" fmla="*/ 248107 h 452983"/>
              <a:gd name="connsiteX63" fmla="*/ 528638 w 4363402"/>
              <a:gd name="connsiteY63" fmla="*/ 239649 h 452983"/>
              <a:gd name="connsiteX64" fmla="*/ 502920 w 4363402"/>
              <a:gd name="connsiteY64" fmla="*/ 227432 h 452983"/>
              <a:gd name="connsiteX65" fmla="*/ 483870 w 4363402"/>
              <a:gd name="connsiteY65" fmla="*/ 208636 h 452983"/>
              <a:gd name="connsiteX66" fmla="*/ 476250 w 4363402"/>
              <a:gd name="connsiteY66" fmla="*/ 179502 h 452983"/>
              <a:gd name="connsiteX67" fmla="*/ 500063 w 4363402"/>
              <a:gd name="connsiteY67" fmla="*/ 129692 h 452983"/>
              <a:gd name="connsiteX68" fmla="*/ 566738 w 4363402"/>
              <a:gd name="connsiteY68" fmla="*/ 111836 h 452983"/>
              <a:gd name="connsiteX69" fmla="*/ 637223 w 4363402"/>
              <a:gd name="connsiteY69" fmla="*/ 129692 h 452983"/>
              <a:gd name="connsiteX70" fmla="*/ 637223 w 4363402"/>
              <a:gd name="connsiteY70" fmla="*/ 168224 h 452983"/>
              <a:gd name="connsiteX71" fmla="*/ 604838 w 4363402"/>
              <a:gd name="connsiteY71" fmla="*/ 150368 h 452983"/>
              <a:gd name="connsiteX72" fmla="*/ 564833 w 4363402"/>
              <a:gd name="connsiteY72" fmla="*/ 143789 h 452983"/>
              <a:gd name="connsiteX73" fmla="*/ 529590 w 4363402"/>
              <a:gd name="connsiteY73" fmla="*/ 151308 h 452983"/>
              <a:gd name="connsiteX74" fmla="*/ 516255 w 4363402"/>
              <a:gd name="connsiteY74" fmla="*/ 173863 h 452983"/>
              <a:gd name="connsiteX75" fmla="*/ 734378 w 4363402"/>
              <a:gd name="connsiteY75" fmla="*/ 237769 h 452983"/>
              <a:gd name="connsiteX76" fmla="*/ 754380 w 4363402"/>
              <a:gd name="connsiteY76" fmla="*/ 297917 h 452983"/>
              <a:gd name="connsiteX77" fmla="*/ 808673 w 4363402"/>
              <a:gd name="connsiteY77" fmla="*/ 316713 h 452983"/>
              <a:gd name="connsiteX78" fmla="*/ 883920 w 4363402"/>
              <a:gd name="connsiteY78" fmla="*/ 288519 h 452983"/>
              <a:gd name="connsiteX79" fmla="*/ 883920 w 4363402"/>
              <a:gd name="connsiteY79" fmla="*/ 330810 h 452983"/>
              <a:gd name="connsiteX80" fmla="*/ 803910 w 4363402"/>
              <a:gd name="connsiteY80" fmla="*/ 352425 h 452983"/>
              <a:gd name="connsiteX81" fmla="*/ 721043 w 4363402"/>
              <a:gd name="connsiteY81" fmla="*/ 322351 h 452983"/>
              <a:gd name="connsiteX82" fmla="*/ 692468 w 4363402"/>
              <a:gd name="connsiteY82" fmla="*/ 233070 h 452983"/>
              <a:gd name="connsiteX83" fmla="*/ 720090 w 4363402"/>
              <a:gd name="connsiteY83" fmla="*/ 141910 h 452983"/>
              <a:gd name="connsiteX84" fmla="*/ 799148 w 4363402"/>
              <a:gd name="connsiteY84" fmla="*/ 109957 h 452983"/>
              <a:gd name="connsiteX85" fmla="*/ 870585 w 4363402"/>
              <a:gd name="connsiteY85" fmla="*/ 138151 h 452983"/>
              <a:gd name="connsiteX86" fmla="*/ 894398 w 4363402"/>
              <a:gd name="connsiteY86" fmla="*/ 221793 h 452983"/>
              <a:gd name="connsiteX87" fmla="*/ 894398 w 4363402"/>
              <a:gd name="connsiteY87" fmla="*/ 237769 h 452983"/>
              <a:gd name="connsiteX88" fmla="*/ 734378 w 4363402"/>
              <a:gd name="connsiteY88" fmla="*/ 237769 h 452983"/>
              <a:gd name="connsiteX89" fmla="*/ 798195 w 4363402"/>
              <a:gd name="connsiteY89" fmla="*/ 142850 h 452983"/>
              <a:gd name="connsiteX90" fmla="*/ 735330 w 4363402"/>
              <a:gd name="connsiteY90" fmla="*/ 206756 h 452983"/>
              <a:gd name="connsiteX91" fmla="*/ 853440 w 4363402"/>
              <a:gd name="connsiteY91" fmla="*/ 206756 h 452983"/>
              <a:gd name="connsiteX92" fmla="*/ 838200 w 4363402"/>
              <a:gd name="connsiteY92" fmla="*/ 157886 h 452983"/>
              <a:gd name="connsiteX93" fmla="*/ 798195 w 4363402"/>
              <a:gd name="connsiteY93" fmla="*/ 142850 h 452983"/>
              <a:gd name="connsiteX94" fmla="*/ 996315 w 4363402"/>
              <a:gd name="connsiteY94" fmla="*/ 111836 h 452983"/>
              <a:gd name="connsiteX95" fmla="*/ 996315 w 4363402"/>
              <a:gd name="connsiteY95" fmla="*/ 148488 h 452983"/>
              <a:gd name="connsiteX96" fmla="*/ 1073468 w 4363402"/>
              <a:gd name="connsiteY96" fmla="*/ 109017 h 452983"/>
              <a:gd name="connsiteX97" fmla="*/ 1132523 w 4363402"/>
              <a:gd name="connsiteY97" fmla="*/ 131572 h 452983"/>
              <a:gd name="connsiteX98" fmla="*/ 1153478 w 4363402"/>
              <a:gd name="connsiteY98" fmla="*/ 197358 h 452983"/>
              <a:gd name="connsiteX99" fmla="*/ 1153478 w 4363402"/>
              <a:gd name="connsiteY99" fmla="*/ 347726 h 452983"/>
              <a:gd name="connsiteX100" fmla="*/ 1110615 w 4363402"/>
              <a:gd name="connsiteY100" fmla="*/ 347726 h 452983"/>
              <a:gd name="connsiteX101" fmla="*/ 1110615 w 4363402"/>
              <a:gd name="connsiteY101" fmla="*/ 202997 h 452983"/>
              <a:gd name="connsiteX102" fmla="*/ 1064895 w 4363402"/>
              <a:gd name="connsiteY102" fmla="*/ 145669 h 452983"/>
              <a:gd name="connsiteX103" fmla="*/ 1028700 w 4363402"/>
              <a:gd name="connsiteY103" fmla="*/ 155067 h 452983"/>
              <a:gd name="connsiteX104" fmla="*/ 998220 w 4363402"/>
              <a:gd name="connsiteY104" fmla="*/ 181381 h 452983"/>
              <a:gd name="connsiteX105" fmla="*/ 998220 w 4363402"/>
              <a:gd name="connsiteY105" fmla="*/ 348666 h 452983"/>
              <a:gd name="connsiteX106" fmla="*/ 955358 w 4363402"/>
              <a:gd name="connsiteY106" fmla="*/ 348666 h 452983"/>
              <a:gd name="connsiteX107" fmla="*/ 955358 w 4363402"/>
              <a:gd name="connsiteY107" fmla="*/ 120294 h 452983"/>
              <a:gd name="connsiteX108" fmla="*/ 996315 w 4363402"/>
              <a:gd name="connsiteY108" fmla="*/ 111836 h 452983"/>
              <a:gd name="connsiteX109" fmla="*/ 1195388 w 4363402"/>
              <a:gd name="connsiteY109" fmla="*/ 113716 h 452983"/>
              <a:gd name="connsiteX110" fmla="*/ 1240155 w 4363402"/>
              <a:gd name="connsiteY110" fmla="*/ 113716 h 452983"/>
              <a:gd name="connsiteX111" fmla="*/ 1240155 w 4363402"/>
              <a:gd name="connsiteY111" fmla="*/ 56388 h 452983"/>
              <a:gd name="connsiteX112" fmla="*/ 1283018 w 4363402"/>
              <a:gd name="connsiteY112" fmla="*/ 46990 h 452983"/>
              <a:gd name="connsiteX113" fmla="*/ 1283018 w 4363402"/>
              <a:gd name="connsiteY113" fmla="*/ 114656 h 452983"/>
              <a:gd name="connsiteX114" fmla="*/ 1356360 w 4363402"/>
              <a:gd name="connsiteY114" fmla="*/ 114656 h 452983"/>
              <a:gd name="connsiteX115" fmla="*/ 1356360 w 4363402"/>
              <a:gd name="connsiteY115" fmla="*/ 149428 h 452983"/>
              <a:gd name="connsiteX116" fmla="*/ 1283018 w 4363402"/>
              <a:gd name="connsiteY116" fmla="*/ 149428 h 452983"/>
              <a:gd name="connsiteX117" fmla="*/ 1283018 w 4363402"/>
              <a:gd name="connsiteY117" fmla="*/ 274422 h 452983"/>
              <a:gd name="connsiteX118" fmla="*/ 1290638 w 4363402"/>
              <a:gd name="connsiteY118" fmla="*/ 305435 h 452983"/>
              <a:gd name="connsiteX119" fmla="*/ 1316355 w 4363402"/>
              <a:gd name="connsiteY119" fmla="*/ 315773 h 452983"/>
              <a:gd name="connsiteX120" fmla="*/ 1339215 w 4363402"/>
              <a:gd name="connsiteY120" fmla="*/ 312014 h 452983"/>
              <a:gd name="connsiteX121" fmla="*/ 1358265 w 4363402"/>
              <a:gd name="connsiteY121" fmla="*/ 301676 h 452983"/>
              <a:gd name="connsiteX122" fmla="*/ 1358265 w 4363402"/>
              <a:gd name="connsiteY122" fmla="*/ 341147 h 452983"/>
              <a:gd name="connsiteX123" fmla="*/ 1308735 w 4363402"/>
              <a:gd name="connsiteY123" fmla="*/ 352425 h 452983"/>
              <a:gd name="connsiteX124" fmla="*/ 1240155 w 4363402"/>
              <a:gd name="connsiteY124" fmla="*/ 279121 h 452983"/>
              <a:gd name="connsiteX125" fmla="*/ 1240155 w 4363402"/>
              <a:gd name="connsiteY125" fmla="*/ 149428 h 452983"/>
              <a:gd name="connsiteX126" fmla="*/ 1188720 w 4363402"/>
              <a:gd name="connsiteY126" fmla="*/ 149428 h 452983"/>
              <a:gd name="connsiteX127" fmla="*/ 1195388 w 4363402"/>
              <a:gd name="connsiteY127" fmla="*/ 113716 h 452983"/>
              <a:gd name="connsiteX128" fmla="*/ 1438275 w 4363402"/>
              <a:gd name="connsiteY128" fmla="*/ 74244 h 452983"/>
              <a:gd name="connsiteX129" fmla="*/ 1418273 w 4363402"/>
              <a:gd name="connsiteY129" fmla="*/ 67666 h 452983"/>
              <a:gd name="connsiteX130" fmla="*/ 1410653 w 4363402"/>
              <a:gd name="connsiteY130" fmla="*/ 48870 h 452983"/>
              <a:gd name="connsiteX131" fmla="*/ 1418273 w 4363402"/>
              <a:gd name="connsiteY131" fmla="*/ 30074 h 452983"/>
              <a:gd name="connsiteX132" fmla="*/ 1438275 w 4363402"/>
              <a:gd name="connsiteY132" fmla="*/ 22555 h 452983"/>
              <a:gd name="connsiteX133" fmla="*/ 1458278 w 4363402"/>
              <a:gd name="connsiteY133" fmla="*/ 30074 h 452983"/>
              <a:gd name="connsiteX134" fmla="*/ 1465898 w 4363402"/>
              <a:gd name="connsiteY134" fmla="*/ 48870 h 452983"/>
              <a:gd name="connsiteX135" fmla="*/ 1458278 w 4363402"/>
              <a:gd name="connsiteY135" fmla="*/ 67666 h 452983"/>
              <a:gd name="connsiteX136" fmla="*/ 1438275 w 4363402"/>
              <a:gd name="connsiteY136" fmla="*/ 74244 h 452983"/>
              <a:gd name="connsiteX137" fmla="*/ 1417320 w 4363402"/>
              <a:gd name="connsiteY137" fmla="*/ 121234 h 452983"/>
              <a:gd name="connsiteX138" fmla="*/ 1460183 w 4363402"/>
              <a:gd name="connsiteY138" fmla="*/ 111836 h 452983"/>
              <a:gd name="connsiteX139" fmla="*/ 1460183 w 4363402"/>
              <a:gd name="connsiteY139" fmla="*/ 348666 h 452983"/>
              <a:gd name="connsiteX140" fmla="*/ 1417320 w 4363402"/>
              <a:gd name="connsiteY140" fmla="*/ 348666 h 452983"/>
              <a:gd name="connsiteX141" fmla="*/ 1417320 w 4363402"/>
              <a:gd name="connsiteY141" fmla="*/ 121234 h 452983"/>
              <a:gd name="connsiteX142" fmla="*/ 1523048 w 4363402"/>
              <a:gd name="connsiteY142" fmla="*/ 287579 h 452983"/>
              <a:gd name="connsiteX143" fmla="*/ 1557338 w 4363402"/>
              <a:gd name="connsiteY143" fmla="*/ 229311 h 452983"/>
              <a:gd name="connsiteX144" fmla="*/ 1664018 w 4363402"/>
              <a:gd name="connsiteY144" fmla="*/ 210515 h 452983"/>
              <a:gd name="connsiteX145" fmla="*/ 1664018 w 4363402"/>
              <a:gd name="connsiteY145" fmla="*/ 197358 h 452983"/>
              <a:gd name="connsiteX146" fmla="*/ 1650683 w 4363402"/>
              <a:gd name="connsiteY146" fmla="*/ 157886 h 452983"/>
              <a:gd name="connsiteX147" fmla="*/ 1612583 w 4363402"/>
              <a:gd name="connsiteY147" fmla="*/ 143789 h 452983"/>
              <a:gd name="connsiteX148" fmla="*/ 1573530 w 4363402"/>
              <a:gd name="connsiteY148" fmla="*/ 151308 h 452983"/>
              <a:gd name="connsiteX149" fmla="*/ 1537335 w 4363402"/>
              <a:gd name="connsiteY149" fmla="*/ 172923 h 452983"/>
              <a:gd name="connsiteX150" fmla="*/ 1537335 w 4363402"/>
              <a:gd name="connsiteY150" fmla="*/ 130632 h 452983"/>
              <a:gd name="connsiteX151" fmla="*/ 1616393 w 4363402"/>
              <a:gd name="connsiteY151" fmla="*/ 108077 h 452983"/>
              <a:gd name="connsiteX152" fmla="*/ 1682115 w 4363402"/>
              <a:gd name="connsiteY152" fmla="*/ 130632 h 452983"/>
              <a:gd name="connsiteX153" fmla="*/ 1705928 w 4363402"/>
              <a:gd name="connsiteY153" fmla="*/ 195478 h 452983"/>
              <a:gd name="connsiteX154" fmla="*/ 1705928 w 4363402"/>
              <a:gd name="connsiteY154" fmla="*/ 346786 h 452983"/>
              <a:gd name="connsiteX155" fmla="*/ 1666875 w 4363402"/>
              <a:gd name="connsiteY155" fmla="*/ 346786 h 452983"/>
              <a:gd name="connsiteX156" fmla="*/ 1666875 w 4363402"/>
              <a:gd name="connsiteY156" fmla="*/ 318592 h 452983"/>
              <a:gd name="connsiteX157" fmla="*/ 1635443 w 4363402"/>
              <a:gd name="connsiteY157" fmla="*/ 343967 h 452983"/>
              <a:gd name="connsiteX158" fmla="*/ 1593533 w 4363402"/>
              <a:gd name="connsiteY158" fmla="*/ 352425 h 452983"/>
              <a:gd name="connsiteX159" fmla="*/ 1542098 w 4363402"/>
              <a:gd name="connsiteY159" fmla="*/ 334569 h 452983"/>
              <a:gd name="connsiteX160" fmla="*/ 1523048 w 4363402"/>
              <a:gd name="connsiteY160" fmla="*/ 287579 h 452983"/>
              <a:gd name="connsiteX161" fmla="*/ 1604010 w 4363402"/>
              <a:gd name="connsiteY161" fmla="*/ 318592 h 452983"/>
              <a:gd name="connsiteX162" fmla="*/ 1637348 w 4363402"/>
              <a:gd name="connsiteY162" fmla="*/ 311074 h 452983"/>
              <a:gd name="connsiteX163" fmla="*/ 1664018 w 4363402"/>
              <a:gd name="connsiteY163" fmla="*/ 291338 h 452983"/>
              <a:gd name="connsiteX164" fmla="*/ 1664018 w 4363402"/>
              <a:gd name="connsiteY164" fmla="*/ 240589 h 452983"/>
              <a:gd name="connsiteX165" fmla="*/ 1588770 w 4363402"/>
              <a:gd name="connsiteY165" fmla="*/ 250927 h 452983"/>
              <a:gd name="connsiteX166" fmla="*/ 1564958 w 4363402"/>
              <a:gd name="connsiteY166" fmla="*/ 284759 h 452983"/>
              <a:gd name="connsiteX167" fmla="*/ 1574483 w 4363402"/>
              <a:gd name="connsiteY167" fmla="*/ 309194 h 452983"/>
              <a:gd name="connsiteX168" fmla="*/ 1604010 w 4363402"/>
              <a:gd name="connsiteY168" fmla="*/ 318592 h 452983"/>
              <a:gd name="connsiteX169" fmla="*/ 1826895 w 4363402"/>
              <a:gd name="connsiteY169" fmla="*/ 348666 h 452983"/>
              <a:gd name="connsiteX170" fmla="*/ 1784033 w 4363402"/>
              <a:gd name="connsiteY170" fmla="*/ 348666 h 452983"/>
              <a:gd name="connsiteX171" fmla="*/ 1784033 w 4363402"/>
              <a:gd name="connsiteY171" fmla="*/ 10338 h 452983"/>
              <a:gd name="connsiteX172" fmla="*/ 1826895 w 4363402"/>
              <a:gd name="connsiteY172" fmla="*/ 940 h 452983"/>
              <a:gd name="connsiteX173" fmla="*/ 1826895 w 4363402"/>
              <a:gd name="connsiteY173" fmla="*/ 348666 h 452983"/>
              <a:gd name="connsiteX174" fmla="*/ 1986915 w 4363402"/>
              <a:gd name="connsiteY174" fmla="*/ 113716 h 452983"/>
              <a:gd name="connsiteX175" fmla="*/ 2031683 w 4363402"/>
              <a:gd name="connsiteY175" fmla="*/ 113716 h 452983"/>
              <a:gd name="connsiteX176" fmla="*/ 2031683 w 4363402"/>
              <a:gd name="connsiteY176" fmla="*/ 56388 h 452983"/>
              <a:gd name="connsiteX177" fmla="*/ 2074545 w 4363402"/>
              <a:gd name="connsiteY177" fmla="*/ 46990 h 452983"/>
              <a:gd name="connsiteX178" fmla="*/ 2074545 w 4363402"/>
              <a:gd name="connsiteY178" fmla="*/ 114656 h 452983"/>
              <a:gd name="connsiteX179" fmla="*/ 2147888 w 4363402"/>
              <a:gd name="connsiteY179" fmla="*/ 114656 h 452983"/>
              <a:gd name="connsiteX180" fmla="*/ 2147888 w 4363402"/>
              <a:gd name="connsiteY180" fmla="*/ 149428 h 452983"/>
              <a:gd name="connsiteX181" fmla="*/ 2074545 w 4363402"/>
              <a:gd name="connsiteY181" fmla="*/ 149428 h 452983"/>
              <a:gd name="connsiteX182" fmla="*/ 2074545 w 4363402"/>
              <a:gd name="connsiteY182" fmla="*/ 274422 h 452983"/>
              <a:gd name="connsiteX183" fmla="*/ 2082165 w 4363402"/>
              <a:gd name="connsiteY183" fmla="*/ 305435 h 452983"/>
              <a:gd name="connsiteX184" fmla="*/ 2107883 w 4363402"/>
              <a:gd name="connsiteY184" fmla="*/ 315773 h 452983"/>
              <a:gd name="connsiteX185" fmla="*/ 2130743 w 4363402"/>
              <a:gd name="connsiteY185" fmla="*/ 312014 h 452983"/>
              <a:gd name="connsiteX186" fmla="*/ 2149793 w 4363402"/>
              <a:gd name="connsiteY186" fmla="*/ 301676 h 452983"/>
              <a:gd name="connsiteX187" fmla="*/ 2149793 w 4363402"/>
              <a:gd name="connsiteY187" fmla="*/ 341147 h 452983"/>
              <a:gd name="connsiteX188" fmla="*/ 2100263 w 4363402"/>
              <a:gd name="connsiteY188" fmla="*/ 352425 h 452983"/>
              <a:gd name="connsiteX189" fmla="*/ 2031683 w 4363402"/>
              <a:gd name="connsiteY189" fmla="*/ 279121 h 452983"/>
              <a:gd name="connsiteX190" fmla="*/ 2031683 w 4363402"/>
              <a:gd name="connsiteY190" fmla="*/ 149428 h 452983"/>
              <a:gd name="connsiteX191" fmla="*/ 1981200 w 4363402"/>
              <a:gd name="connsiteY191" fmla="*/ 149428 h 452983"/>
              <a:gd name="connsiteX192" fmla="*/ 1986915 w 4363402"/>
              <a:gd name="connsiteY192" fmla="*/ 113716 h 452983"/>
              <a:gd name="connsiteX193" fmla="*/ 2231708 w 4363402"/>
              <a:gd name="connsiteY193" fmla="*/ 237769 h 452983"/>
              <a:gd name="connsiteX194" fmla="*/ 2251710 w 4363402"/>
              <a:gd name="connsiteY194" fmla="*/ 297917 h 452983"/>
              <a:gd name="connsiteX195" fmla="*/ 2306003 w 4363402"/>
              <a:gd name="connsiteY195" fmla="*/ 316713 h 452983"/>
              <a:gd name="connsiteX196" fmla="*/ 2381250 w 4363402"/>
              <a:gd name="connsiteY196" fmla="*/ 288519 h 452983"/>
              <a:gd name="connsiteX197" fmla="*/ 2381250 w 4363402"/>
              <a:gd name="connsiteY197" fmla="*/ 330810 h 452983"/>
              <a:gd name="connsiteX198" fmla="*/ 2301240 w 4363402"/>
              <a:gd name="connsiteY198" fmla="*/ 352425 h 452983"/>
              <a:gd name="connsiteX199" fmla="*/ 2218373 w 4363402"/>
              <a:gd name="connsiteY199" fmla="*/ 322351 h 452983"/>
              <a:gd name="connsiteX200" fmla="*/ 2189798 w 4363402"/>
              <a:gd name="connsiteY200" fmla="*/ 233070 h 452983"/>
              <a:gd name="connsiteX201" fmla="*/ 2217420 w 4363402"/>
              <a:gd name="connsiteY201" fmla="*/ 141910 h 452983"/>
              <a:gd name="connsiteX202" fmla="*/ 2296478 w 4363402"/>
              <a:gd name="connsiteY202" fmla="*/ 109957 h 452983"/>
              <a:gd name="connsiteX203" fmla="*/ 2367915 w 4363402"/>
              <a:gd name="connsiteY203" fmla="*/ 138151 h 452983"/>
              <a:gd name="connsiteX204" fmla="*/ 2391728 w 4363402"/>
              <a:gd name="connsiteY204" fmla="*/ 221793 h 452983"/>
              <a:gd name="connsiteX205" fmla="*/ 2391728 w 4363402"/>
              <a:gd name="connsiteY205" fmla="*/ 237769 h 452983"/>
              <a:gd name="connsiteX206" fmla="*/ 2231708 w 4363402"/>
              <a:gd name="connsiteY206" fmla="*/ 237769 h 452983"/>
              <a:gd name="connsiteX207" fmla="*/ 2295525 w 4363402"/>
              <a:gd name="connsiteY207" fmla="*/ 142850 h 452983"/>
              <a:gd name="connsiteX208" fmla="*/ 2232660 w 4363402"/>
              <a:gd name="connsiteY208" fmla="*/ 206756 h 452983"/>
              <a:gd name="connsiteX209" fmla="*/ 2350770 w 4363402"/>
              <a:gd name="connsiteY209" fmla="*/ 206756 h 452983"/>
              <a:gd name="connsiteX210" fmla="*/ 2335530 w 4363402"/>
              <a:gd name="connsiteY210" fmla="*/ 157886 h 452983"/>
              <a:gd name="connsiteX211" fmla="*/ 2295525 w 4363402"/>
              <a:gd name="connsiteY211" fmla="*/ 142850 h 452983"/>
              <a:gd name="connsiteX212" fmla="*/ 2486025 w 4363402"/>
              <a:gd name="connsiteY212" fmla="*/ 232131 h 452983"/>
              <a:gd name="connsiteX213" fmla="*/ 2554605 w 4363402"/>
              <a:gd name="connsiteY213" fmla="*/ 316713 h 452983"/>
              <a:gd name="connsiteX214" fmla="*/ 2623185 w 4363402"/>
              <a:gd name="connsiteY214" fmla="*/ 290398 h 452983"/>
              <a:gd name="connsiteX215" fmla="*/ 2623185 w 4363402"/>
              <a:gd name="connsiteY215" fmla="*/ 332689 h 452983"/>
              <a:gd name="connsiteX216" fmla="*/ 2549843 w 4363402"/>
              <a:gd name="connsiteY216" fmla="*/ 352425 h 452983"/>
              <a:gd name="connsiteX217" fmla="*/ 2468880 w 4363402"/>
              <a:gd name="connsiteY217" fmla="*/ 321412 h 452983"/>
              <a:gd name="connsiteX218" fmla="*/ 2441258 w 4363402"/>
              <a:gd name="connsiteY218" fmla="*/ 230251 h 452983"/>
              <a:gd name="connsiteX219" fmla="*/ 2469833 w 4363402"/>
              <a:gd name="connsiteY219" fmla="*/ 140030 h 452983"/>
              <a:gd name="connsiteX220" fmla="*/ 2550795 w 4363402"/>
              <a:gd name="connsiteY220" fmla="*/ 108077 h 452983"/>
              <a:gd name="connsiteX221" fmla="*/ 2620328 w 4363402"/>
              <a:gd name="connsiteY221" fmla="*/ 126873 h 452983"/>
              <a:gd name="connsiteX222" fmla="*/ 2620328 w 4363402"/>
              <a:gd name="connsiteY222" fmla="*/ 169164 h 452983"/>
              <a:gd name="connsiteX223" fmla="*/ 2554605 w 4363402"/>
              <a:gd name="connsiteY223" fmla="*/ 143789 h 452983"/>
              <a:gd name="connsiteX224" fmla="*/ 2503170 w 4363402"/>
              <a:gd name="connsiteY224" fmla="*/ 165405 h 452983"/>
              <a:gd name="connsiteX225" fmla="*/ 2486025 w 4363402"/>
              <a:gd name="connsiteY225" fmla="*/ 232131 h 452983"/>
              <a:gd name="connsiteX226" fmla="*/ 2727008 w 4363402"/>
              <a:gd name="connsiteY226" fmla="*/ 0 h 452983"/>
              <a:gd name="connsiteX227" fmla="*/ 2727008 w 4363402"/>
              <a:gd name="connsiteY227" fmla="*/ 145669 h 452983"/>
              <a:gd name="connsiteX228" fmla="*/ 2760345 w 4363402"/>
              <a:gd name="connsiteY228" fmla="*/ 118415 h 452983"/>
              <a:gd name="connsiteX229" fmla="*/ 2802255 w 4363402"/>
              <a:gd name="connsiteY229" fmla="*/ 109957 h 452983"/>
              <a:gd name="connsiteX230" fmla="*/ 2861310 w 4363402"/>
              <a:gd name="connsiteY230" fmla="*/ 132512 h 452983"/>
              <a:gd name="connsiteX231" fmla="*/ 2882265 w 4363402"/>
              <a:gd name="connsiteY231" fmla="*/ 198298 h 452983"/>
              <a:gd name="connsiteX232" fmla="*/ 2882265 w 4363402"/>
              <a:gd name="connsiteY232" fmla="*/ 348666 h 452983"/>
              <a:gd name="connsiteX233" fmla="*/ 2839403 w 4363402"/>
              <a:gd name="connsiteY233" fmla="*/ 348666 h 452983"/>
              <a:gd name="connsiteX234" fmla="*/ 2839403 w 4363402"/>
              <a:gd name="connsiteY234" fmla="*/ 202997 h 452983"/>
              <a:gd name="connsiteX235" fmla="*/ 2793683 w 4363402"/>
              <a:gd name="connsiteY235" fmla="*/ 145669 h 452983"/>
              <a:gd name="connsiteX236" fmla="*/ 2757488 w 4363402"/>
              <a:gd name="connsiteY236" fmla="*/ 155067 h 452983"/>
              <a:gd name="connsiteX237" fmla="*/ 2727008 w 4363402"/>
              <a:gd name="connsiteY237" fmla="*/ 181381 h 452983"/>
              <a:gd name="connsiteX238" fmla="*/ 2727008 w 4363402"/>
              <a:gd name="connsiteY238" fmla="*/ 348666 h 452983"/>
              <a:gd name="connsiteX239" fmla="*/ 2684145 w 4363402"/>
              <a:gd name="connsiteY239" fmla="*/ 348666 h 452983"/>
              <a:gd name="connsiteX240" fmla="*/ 2684145 w 4363402"/>
              <a:gd name="connsiteY240" fmla="*/ 10338 h 452983"/>
              <a:gd name="connsiteX241" fmla="*/ 2727008 w 4363402"/>
              <a:gd name="connsiteY241" fmla="*/ 0 h 452983"/>
              <a:gd name="connsiteX242" fmla="*/ 2988945 w 4363402"/>
              <a:gd name="connsiteY242" fmla="*/ 111836 h 452983"/>
              <a:gd name="connsiteX243" fmla="*/ 2988945 w 4363402"/>
              <a:gd name="connsiteY243" fmla="*/ 148488 h 452983"/>
              <a:gd name="connsiteX244" fmla="*/ 3066098 w 4363402"/>
              <a:gd name="connsiteY244" fmla="*/ 109017 h 452983"/>
              <a:gd name="connsiteX245" fmla="*/ 3125153 w 4363402"/>
              <a:gd name="connsiteY245" fmla="*/ 131572 h 452983"/>
              <a:gd name="connsiteX246" fmla="*/ 3146108 w 4363402"/>
              <a:gd name="connsiteY246" fmla="*/ 197358 h 452983"/>
              <a:gd name="connsiteX247" fmla="*/ 3146108 w 4363402"/>
              <a:gd name="connsiteY247" fmla="*/ 347726 h 452983"/>
              <a:gd name="connsiteX248" fmla="*/ 3103245 w 4363402"/>
              <a:gd name="connsiteY248" fmla="*/ 347726 h 452983"/>
              <a:gd name="connsiteX249" fmla="*/ 3103245 w 4363402"/>
              <a:gd name="connsiteY249" fmla="*/ 202997 h 452983"/>
              <a:gd name="connsiteX250" fmla="*/ 3057525 w 4363402"/>
              <a:gd name="connsiteY250" fmla="*/ 145669 h 452983"/>
              <a:gd name="connsiteX251" fmla="*/ 3021330 w 4363402"/>
              <a:gd name="connsiteY251" fmla="*/ 155067 h 452983"/>
              <a:gd name="connsiteX252" fmla="*/ 2990850 w 4363402"/>
              <a:gd name="connsiteY252" fmla="*/ 181381 h 452983"/>
              <a:gd name="connsiteX253" fmla="*/ 2990850 w 4363402"/>
              <a:gd name="connsiteY253" fmla="*/ 348666 h 452983"/>
              <a:gd name="connsiteX254" fmla="*/ 2947988 w 4363402"/>
              <a:gd name="connsiteY254" fmla="*/ 348666 h 452983"/>
              <a:gd name="connsiteX255" fmla="*/ 2947988 w 4363402"/>
              <a:gd name="connsiteY255" fmla="*/ 120294 h 452983"/>
              <a:gd name="connsiteX256" fmla="*/ 2988945 w 4363402"/>
              <a:gd name="connsiteY256" fmla="*/ 111836 h 452983"/>
              <a:gd name="connsiteX257" fmla="*/ 3410903 w 4363402"/>
              <a:gd name="connsiteY257" fmla="*/ 231191 h 452983"/>
              <a:gd name="connsiteX258" fmla="*/ 3382328 w 4363402"/>
              <a:gd name="connsiteY258" fmla="*/ 321412 h 452983"/>
              <a:gd name="connsiteX259" fmla="*/ 3300413 w 4363402"/>
              <a:gd name="connsiteY259" fmla="*/ 352425 h 452983"/>
              <a:gd name="connsiteX260" fmla="*/ 3219450 w 4363402"/>
              <a:gd name="connsiteY260" fmla="*/ 321412 h 452983"/>
              <a:gd name="connsiteX261" fmla="*/ 3191828 w 4363402"/>
              <a:gd name="connsiteY261" fmla="*/ 230251 h 452983"/>
              <a:gd name="connsiteX262" fmla="*/ 3220403 w 4363402"/>
              <a:gd name="connsiteY262" fmla="*/ 140030 h 452983"/>
              <a:gd name="connsiteX263" fmla="*/ 3302318 w 4363402"/>
              <a:gd name="connsiteY263" fmla="*/ 109017 h 452983"/>
              <a:gd name="connsiteX264" fmla="*/ 3383280 w 4363402"/>
              <a:gd name="connsiteY264" fmla="*/ 140030 h 452983"/>
              <a:gd name="connsiteX265" fmla="*/ 3410903 w 4363402"/>
              <a:gd name="connsiteY265" fmla="*/ 231191 h 452983"/>
              <a:gd name="connsiteX266" fmla="*/ 3236595 w 4363402"/>
              <a:gd name="connsiteY266" fmla="*/ 231191 h 452983"/>
              <a:gd name="connsiteX267" fmla="*/ 3301365 w 4363402"/>
              <a:gd name="connsiteY267" fmla="*/ 317652 h 452983"/>
              <a:gd name="connsiteX268" fmla="*/ 3367088 w 4363402"/>
              <a:gd name="connsiteY268" fmla="*/ 231191 h 452983"/>
              <a:gd name="connsiteX269" fmla="*/ 3302318 w 4363402"/>
              <a:gd name="connsiteY269" fmla="*/ 145669 h 452983"/>
              <a:gd name="connsiteX270" fmla="*/ 3236595 w 4363402"/>
              <a:gd name="connsiteY270" fmla="*/ 231191 h 452983"/>
              <a:gd name="connsiteX271" fmla="*/ 3503295 w 4363402"/>
              <a:gd name="connsiteY271" fmla="*/ 348666 h 452983"/>
              <a:gd name="connsiteX272" fmla="*/ 3460433 w 4363402"/>
              <a:gd name="connsiteY272" fmla="*/ 348666 h 452983"/>
              <a:gd name="connsiteX273" fmla="*/ 3460433 w 4363402"/>
              <a:gd name="connsiteY273" fmla="*/ 10338 h 452983"/>
              <a:gd name="connsiteX274" fmla="*/ 3503295 w 4363402"/>
              <a:gd name="connsiteY274" fmla="*/ 940 h 452983"/>
              <a:gd name="connsiteX275" fmla="*/ 3503295 w 4363402"/>
              <a:gd name="connsiteY275" fmla="*/ 348666 h 452983"/>
              <a:gd name="connsiteX276" fmla="*/ 3770948 w 4363402"/>
              <a:gd name="connsiteY276" fmla="*/ 231191 h 452983"/>
              <a:gd name="connsiteX277" fmla="*/ 3742373 w 4363402"/>
              <a:gd name="connsiteY277" fmla="*/ 321412 h 452983"/>
              <a:gd name="connsiteX278" fmla="*/ 3660458 w 4363402"/>
              <a:gd name="connsiteY278" fmla="*/ 352425 h 452983"/>
              <a:gd name="connsiteX279" fmla="*/ 3579495 w 4363402"/>
              <a:gd name="connsiteY279" fmla="*/ 321412 h 452983"/>
              <a:gd name="connsiteX280" fmla="*/ 3551873 w 4363402"/>
              <a:gd name="connsiteY280" fmla="*/ 230251 h 452983"/>
              <a:gd name="connsiteX281" fmla="*/ 3580448 w 4363402"/>
              <a:gd name="connsiteY281" fmla="*/ 140030 h 452983"/>
              <a:gd name="connsiteX282" fmla="*/ 3662363 w 4363402"/>
              <a:gd name="connsiteY282" fmla="*/ 109017 h 452983"/>
              <a:gd name="connsiteX283" fmla="*/ 3743325 w 4363402"/>
              <a:gd name="connsiteY283" fmla="*/ 140030 h 452983"/>
              <a:gd name="connsiteX284" fmla="*/ 3770948 w 4363402"/>
              <a:gd name="connsiteY284" fmla="*/ 231191 h 452983"/>
              <a:gd name="connsiteX285" fmla="*/ 3596640 w 4363402"/>
              <a:gd name="connsiteY285" fmla="*/ 231191 h 452983"/>
              <a:gd name="connsiteX286" fmla="*/ 3661410 w 4363402"/>
              <a:gd name="connsiteY286" fmla="*/ 317652 h 452983"/>
              <a:gd name="connsiteX287" fmla="*/ 3727133 w 4363402"/>
              <a:gd name="connsiteY287" fmla="*/ 231191 h 452983"/>
              <a:gd name="connsiteX288" fmla="*/ 3662363 w 4363402"/>
              <a:gd name="connsiteY288" fmla="*/ 145669 h 452983"/>
              <a:gd name="connsiteX289" fmla="*/ 3596640 w 4363402"/>
              <a:gd name="connsiteY289" fmla="*/ 231191 h 452983"/>
              <a:gd name="connsiteX290" fmla="*/ 3916680 w 4363402"/>
              <a:gd name="connsiteY290" fmla="*/ 109017 h 452983"/>
              <a:gd name="connsiteX291" fmla="*/ 3956685 w 4363402"/>
              <a:gd name="connsiteY291" fmla="*/ 117475 h 452983"/>
              <a:gd name="connsiteX292" fmla="*/ 3987165 w 4363402"/>
              <a:gd name="connsiteY292" fmla="*/ 140970 h 452983"/>
              <a:gd name="connsiteX293" fmla="*/ 3989070 w 4363402"/>
              <a:gd name="connsiteY293" fmla="*/ 119355 h 452983"/>
              <a:gd name="connsiteX294" fmla="*/ 4025265 w 4363402"/>
              <a:gd name="connsiteY294" fmla="*/ 110896 h 452983"/>
              <a:gd name="connsiteX295" fmla="*/ 4025265 w 4363402"/>
              <a:gd name="connsiteY295" fmla="*/ 343967 h 452983"/>
              <a:gd name="connsiteX296" fmla="*/ 3996690 w 4363402"/>
              <a:gd name="connsiteY296" fmla="*/ 423850 h 452983"/>
              <a:gd name="connsiteX297" fmla="*/ 3916680 w 4363402"/>
              <a:gd name="connsiteY297" fmla="*/ 452984 h 452983"/>
              <a:gd name="connsiteX298" fmla="*/ 3871913 w 4363402"/>
              <a:gd name="connsiteY298" fmla="*/ 446405 h 452983"/>
              <a:gd name="connsiteX299" fmla="*/ 3831908 w 4363402"/>
              <a:gd name="connsiteY299" fmla="*/ 428549 h 452983"/>
              <a:gd name="connsiteX300" fmla="*/ 3831908 w 4363402"/>
              <a:gd name="connsiteY300" fmla="*/ 386258 h 452983"/>
              <a:gd name="connsiteX301" fmla="*/ 3870008 w 4363402"/>
              <a:gd name="connsiteY301" fmla="*/ 408813 h 452983"/>
              <a:gd name="connsiteX302" fmla="*/ 3912870 w 4363402"/>
              <a:gd name="connsiteY302" fmla="*/ 416331 h 452983"/>
              <a:gd name="connsiteX303" fmla="*/ 3964305 w 4363402"/>
              <a:gd name="connsiteY303" fmla="*/ 397535 h 452983"/>
              <a:gd name="connsiteX304" fmla="*/ 3982403 w 4363402"/>
              <a:gd name="connsiteY304" fmla="*/ 343967 h 452983"/>
              <a:gd name="connsiteX305" fmla="*/ 3982403 w 4363402"/>
              <a:gd name="connsiteY305" fmla="*/ 315773 h 452983"/>
              <a:gd name="connsiteX306" fmla="*/ 3910965 w 4363402"/>
              <a:gd name="connsiteY306" fmla="*/ 347726 h 452983"/>
              <a:gd name="connsiteX307" fmla="*/ 3839528 w 4363402"/>
              <a:gd name="connsiteY307" fmla="*/ 317652 h 452983"/>
              <a:gd name="connsiteX308" fmla="*/ 3813810 w 4363402"/>
              <a:gd name="connsiteY308" fmla="*/ 232131 h 452983"/>
              <a:gd name="connsiteX309" fmla="*/ 3840480 w 4363402"/>
              <a:gd name="connsiteY309" fmla="*/ 141910 h 452983"/>
              <a:gd name="connsiteX310" fmla="*/ 3916680 w 4363402"/>
              <a:gd name="connsiteY310" fmla="*/ 109017 h 452983"/>
              <a:gd name="connsiteX311" fmla="*/ 3921443 w 4363402"/>
              <a:gd name="connsiteY311" fmla="*/ 311074 h 452983"/>
              <a:gd name="connsiteX312" fmla="*/ 3955733 w 4363402"/>
              <a:gd name="connsiteY312" fmla="*/ 303555 h 452983"/>
              <a:gd name="connsiteX313" fmla="*/ 3983355 w 4363402"/>
              <a:gd name="connsiteY313" fmla="*/ 281940 h 452983"/>
              <a:gd name="connsiteX314" fmla="*/ 3983355 w 4363402"/>
              <a:gd name="connsiteY314" fmla="*/ 171044 h 452983"/>
              <a:gd name="connsiteX315" fmla="*/ 3927158 w 4363402"/>
              <a:gd name="connsiteY315" fmla="*/ 146609 h 452983"/>
              <a:gd name="connsiteX316" fmla="*/ 3876675 w 4363402"/>
              <a:gd name="connsiteY316" fmla="*/ 168224 h 452983"/>
              <a:gd name="connsiteX317" fmla="*/ 3859530 w 4363402"/>
              <a:gd name="connsiteY317" fmla="*/ 230251 h 452983"/>
              <a:gd name="connsiteX318" fmla="*/ 3875723 w 4363402"/>
              <a:gd name="connsiteY318" fmla="*/ 291338 h 452983"/>
              <a:gd name="connsiteX319" fmla="*/ 3921443 w 4363402"/>
              <a:gd name="connsiteY319" fmla="*/ 311074 h 452983"/>
              <a:gd name="connsiteX320" fmla="*/ 4119563 w 4363402"/>
              <a:gd name="connsiteY320" fmla="*/ 113716 h 452983"/>
              <a:gd name="connsiteX321" fmla="*/ 4189095 w 4363402"/>
              <a:gd name="connsiteY321" fmla="*/ 287579 h 452983"/>
              <a:gd name="connsiteX322" fmla="*/ 4248150 w 4363402"/>
              <a:gd name="connsiteY322" fmla="*/ 113716 h 452983"/>
              <a:gd name="connsiteX323" fmla="*/ 4292918 w 4363402"/>
              <a:gd name="connsiteY323" fmla="*/ 113716 h 452983"/>
              <a:gd name="connsiteX324" fmla="*/ 4193858 w 4363402"/>
              <a:gd name="connsiteY324" fmla="*/ 370281 h 452983"/>
              <a:gd name="connsiteX325" fmla="*/ 4170045 w 4363402"/>
              <a:gd name="connsiteY325" fmla="*/ 417271 h 452983"/>
              <a:gd name="connsiteX326" fmla="*/ 4140518 w 4363402"/>
              <a:gd name="connsiteY326" fmla="*/ 444525 h 452983"/>
              <a:gd name="connsiteX327" fmla="*/ 4102418 w 4363402"/>
              <a:gd name="connsiteY327" fmla="*/ 452984 h 452983"/>
              <a:gd name="connsiteX328" fmla="*/ 4071938 w 4363402"/>
              <a:gd name="connsiteY328" fmla="*/ 448285 h 452983"/>
              <a:gd name="connsiteX329" fmla="*/ 4071938 w 4363402"/>
              <a:gd name="connsiteY329" fmla="*/ 411632 h 452983"/>
              <a:gd name="connsiteX330" fmla="*/ 4099560 w 4363402"/>
              <a:gd name="connsiteY330" fmla="*/ 417271 h 452983"/>
              <a:gd name="connsiteX331" fmla="*/ 4132898 w 4363402"/>
              <a:gd name="connsiteY331" fmla="*/ 402234 h 452983"/>
              <a:gd name="connsiteX332" fmla="*/ 4160520 w 4363402"/>
              <a:gd name="connsiteY332" fmla="*/ 353365 h 452983"/>
              <a:gd name="connsiteX333" fmla="*/ 4168140 w 4363402"/>
              <a:gd name="connsiteY333" fmla="*/ 334569 h 452983"/>
              <a:gd name="connsiteX334" fmla="*/ 4071938 w 4363402"/>
              <a:gd name="connsiteY334" fmla="*/ 113716 h 452983"/>
              <a:gd name="connsiteX335" fmla="*/ 4119563 w 4363402"/>
              <a:gd name="connsiteY335" fmla="*/ 113716 h 452983"/>
              <a:gd name="connsiteX336" fmla="*/ 4287203 w 4363402"/>
              <a:gd name="connsiteY336" fmla="*/ 411632 h 452983"/>
              <a:gd name="connsiteX337" fmla="*/ 4326255 w 4363402"/>
              <a:gd name="connsiteY337" fmla="*/ 344907 h 452983"/>
              <a:gd name="connsiteX338" fmla="*/ 4309110 w 4363402"/>
              <a:gd name="connsiteY338" fmla="*/ 337388 h 452983"/>
              <a:gd name="connsiteX339" fmla="*/ 4302443 w 4363402"/>
              <a:gd name="connsiteY339" fmla="*/ 318592 h 452983"/>
              <a:gd name="connsiteX340" fmla="*/ 4310063 w 4363402"/>
              <a:gd name="connsiteY340" fmla="*/ 299796 h 452983"/>
              <a:gd name="connsiteX341" fmla="*/ 4331018 w 4363402"/>
              <a:gd name="connsiteY341" fmla="*/ 292278 h 452983"/>
              <a:gd name="connsiteX342" fmla="*/ 4354830 w 4363402"/>
              <a:gd name="connsiteY342" fmla="*/ 301676 h 452983"/>
              <a:gd name="connsiteX343" fmla="*/ 4363403 w 4363402"/>
              <a:gd name="connsiteY343" fmla="*/ 327050 h 452983"/>
              <a:gd name="connsiteX344" fmla="*/ 4351973 w 4363402"/>
              <a:gd name="connsiteY344" fmla="*/ 371221 h 452983"/>
              <a:gd name="connsiteX345" fmla="*/ 4324350 w 4363402"/>
              <a:gd name="connsiteY345" fmla="*/ 411632 h 452983"/>
              <a:gd name="connsiteX346" fmla="*/ 4287203 w 4363402"/>
              <a:gd name="connsiteY346" fmla="*/ 411632 h 45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Lst>
            <a:rect l="l" t="t" r="r" b="b"/>
            <a:pathLst>
              <a:path w="4363402" h="452983">
                <a:moveTo>
                  <a:pt x="46673" y="67666"/>
                </a:moveTo>
                <a:lnTo>
                  <a:pt x="46673" y="165405"/>
                </a:lnTo>
                <a:lnTo>
                  <a:pt x="178118" y="165405"/>
                </a:lnTo>
                <a:lnTo>
                  <a:pt x="171450" y="203937"/>
                </a:lnTo>
                <a:lnTo>
                  <a:pt x="46673" y="203937"/>
                </a:lnTo>
                <a:lnTo>
                  <a:pt x="46673" y="310134"/>
                </a:lnTo>
                <a:lnTo>
                  <a:pt x="210503" y="310134"/>
                </a:lnTo>
                <a:lnTo>
                  <a:pt x="210503" y="348666"/>
                </a:lnTo>
                <a:lnTo>
                  <a:pt x="0" y="348666"/>
                </a:lnTo>
                <a:lnTo>
                  <a:pt x="0" y="30074"/>
                </a:lnTo>
                <a:lnTo>
                  <a:pt x="200978" y="30074"/>
                </a:lnTo>
                <a:lnTo>
                  <a:pt x="200978" y="68605"/>
                </a:lnTo>
                <a:lnTo>
                  <a:pt x="46673" y="68605"/>
                </a:lnTo>
                <a:close/>
                <a:moveTo>
                  <a:pt x="299085" y="173863"/>
                </a:moveTo>
                <a:cubicBezTo>
                  <a:pt x="299085" y="181381"/>
                  <a:pt x="300990" y="187020"/>
                  <a:pt x="306705" y="191719"/>
                </a:cubicBezTo>
                <a:cubicBezTo>
                  <a:pt x="311468" y="196418"/>
                  <a:pt x="318135" y="200177"/>
                  <a:pt x="325755" y="202997"/>
                </a:cubicBezTo>
                <a:cubicBezTo>
                  <a:pt x="333375" y="205816"/>
                  <a:pt x="341948" y="208636"/>
                  <a:pt x="351473" y="211455"/>
                </a:cubicBezTo>
                <a:cubicBezTo>
                  <a:pt x="360998" y="214274"/>
                  <a:pt x="370523" y="217094"/>
                  <a:pt x="379095" y="219913"/>
                </a:cubicBezTo>
                <a:cubicBezTo>
                  <a:pt x="388620" y="223672"/>
                  <a:pt x="397193" y="227432"/>
                  <a:pt x="404813" y="233070"/>
                </a:cubicBezTo>
                <a:cubicBezTo>
                  <a:pt x="412433" y="237769"/>
                  <a:pt x="419100" y="245288"/>
                  <a:pt x="423863" y="252806"/>
                </a:cubicBezTo>
                <a:cubicBezTo>
                  <a:pt x="428625" y="261264"/>
                  <a:pt x="431483" y="271602"/>
                  <a:pt x="431483" y="283820"/>
                </a:cubicBezTo>
                <a:cubicBezTo>
                  <a:pt x="431483" y="306375"/>
                  <a:pt x="423863" y="323291"/>
                  <a:pt x="407670" y="335509"/>
                </a:cubicBezTo>
                <a:cubicBezTo>
                  <a:pt x="391478" y="347726"/>
                  <a:pt x="369570" y="353365"/>
                  <a:pt x="340043" y="353365"/>
                </a:cubicBezTo>
                <a:cubicBezTo>
                  <a:pt x="310515" y="353365"/>
                  <a:pt x="283845" y="346786"/>
                  <a:pt x="260985" y="333629"/>
                </a:cubicBezTo>
                <a:lnTo>
                  <a:pt x="260985" y="293218"/>
                </a:lnTo>
                <a:cubicBezTo>
                  <a:pt x="271463" y="300736"/>
                  <a:pt x="283845" y="307315"/>
                  <a:pt x="298133" y="312014"/>
                </a:cubicBezTo>
                <a:cubicBezTo>
                  <a:pt x="312420" y="316713"/>
                  <a:pt x="326708" y="319532"/>
                  <a:pt x="341948" y="319532"/>
                </a:cubicBezTo>
                <a:cubicBezTo>
                  <a:pt x="357188" y="319532"/>
                  <a:pt x="369570" y="316713"/>
                  <a:pt x="378143" y="311074"/>
                </a:cubicBezTo>
                <a:cubicBezTo>
                  <a:pt x="386715" y="305435"/>
                  <a:pt x="391478" y="296977"/>
                  <a:pt x="391478" y="287579"/>
                </a:cubicBezTo>
                <a:cubicBezTo>
                  <a:pt x="391478" y="280060"/>
                  <a:pt x="388620" y="273482"/>
                  <a:pt x="383858" y="268783"/>
                </a:cubicBezTo>
                <a:cubicBezTo>
                  <a:pt x="379095" y="264084"/>
                  <a:pt x="372428" y="260325"/>
                  <a:pt x="364808" y="256565"/>
                </a:cubicBezTo>
                <a:cubicBezTo>
                  <a:pt x="357188" y="253746"/>
                  <a:pt x="348615" y="249987"/>
                  <a:pt x="339090" y="248107"/>
                </a:cubicBezTo>
                <a:cubicBezTo>
                  <a:pt x="329565" y="245288"/>
                  <a:pt x="320993" y="242468"/>
                  <a:pt x="311468" y="239649"/>
                </a:cubicBezTo>
                <a:cubicBezTo>
                  <a:pt x="301943" y="236830"/>
                  <a:pt x="293370" y="232131"/>
                  <a:pt x="285750" y="227432"/>
                </a:cubicBezTo>
                <a:cubicBezTo>
                  <a:pt x="278130" y="222733"/>
                  <a:pt x="271463" y="216154"/>
                  <a:pt x="266700" y="208636"/>
                </a:cubicBezTo>
                <a:cubicBezTo>
                  <a:pt x="261938" y="201117"/>
                  <a:pt x="259080" y="190779"/>
                  <a:pt x="259080" y="179502"/>
                </a:cubicBezTo>
                <a:cubicBezTo>
                  <a:pt x="259080" y="157886"/>
                  <a:pt x="266700" y="141910"/>
                  <a:pt x="282893" y="129692"/>
                </a:cubicBezTo>
                <a:cubicBezTo>
                  <a:pt x="299085" y="117475"/>
                  <a:pt x="320993" y="111836"/>
                  <a:pt x="349568" y="111836"/>
                </a:cubicBezTo>
                <a:cubicBezTo>
                  <a:pt x="377190" y="111836"/>
                  <a:pt x="400050" y="117475"/>
                  <a:pt x="420053" y="129692"/>
                </a:cubicBezTo>
                <a:lnTo>
                  <a:pt x="420053" y="168224"/>
                </a:lnTo>
                <a:cubicBezTo>
                  <a:pt x="410528" y="160706"/>
                  <a:pt x="400050" y="154127"/>
                  <a:pt x="387668" y="150368"/>
                </a:cubicBezTo>
                <a:cubicBezTo>
                  <a:pt x="375285" y="145669"/>
                  <a:pt x="361950" y="143789"/>
                  <a:pt x="347663" y="143789"/>
                </a:cubicBezTo>
                <a:cubicBezTo>
                  <a:pt x="332423" y="143789"/>
                  <a:pt x="320040" y="146609"/>
                  <a:pt x="312420" y="151308"/>
                </a:cubicBezTo>
                <a:cubicBezTo>
                  <a:pt x="302895" y="156947"/>
                  <a:pt x="299085" y="164465"/>
                  <a:pt x="299085" y="173863"/>
                </a:cubicBezTo>
                <a:close/>
                <a:moveTo>
                  <a:pt x="516255" y="173863"/>
                </a:moveTo>
                <a:cubicBezTo>
                  <a:pt x="516255" y="181381"/>
                  <a:pt x="518160" y="187020"/>
                  <a:pt x="523875" y="191719"/>
                </a:cubicBezTo>
                <a:cubicBezTo>
                  <a:pt x="528638" y="196418"/>
                  <a:pt x="535305" y="200177"/>
                  <a:pt x="542925" y="202997"/>
                </a:cubicBezTo>
                <a:cubicBezTo>
                  <a:pt x="550545" y="205816"/>
                  <a:pt x="559118" y="208636"/>
                  <a:pt x="568643" y="211455"/>
                </a:cubicBezTo>
                <a:cubicBezTo>
                  <a:pt x="578168" y="214274"/>
                  <a:pt x="587693" y="217094"/>
                  <a:pt x="596265" y="219913"/>
                </a:cubicBezTo>
                <a:cubicBezTo>
                  <a:pt x="605790" y="223672"/>
                  <a:pt x="614363" y="227432"/>
                  <a:pt x="621983" y="233070"/>
                </a:cubicBezTo>
                <a:cubicBezTo>
                  <a:pt x="629603" y="237769"/>
                  <a:pt x="636270" y="245288"/>
                  <a:pt x="641033" y="252806"/>
                </a:cubicBezTo>
                <a:cubicBezTo>
                  <a:pt x="645795" y="261264"/>
                  <a:pt x="648653" y="271602"/>
                  <a:pt x="648653" y="283820"/>
                </a:cubicBezTo>
                <a:cubicBezTo>
                  <a:pt x="648653" y="306375"/>
                  <a:pt x="641033" y="323291"/>
                  <a:pt x="624840" y="335509"/>
                </a:cubicBezTo>
                <a:cubicBezTo>
                  <a:pt x="608648" y="347726"/>
                  <a:pt x="586740" y="353365"/>
                  <a:pt x="557213" y="353365"/>
                </a:cubicBezTo>
                <a:cubicBezTo>
                  <a:pt x="527685" y="353365"/>
                  <a:pt x="501015" y="346786"/>
                  <a:pt x="478155" y="333629"/>
                </a:cubicBezTo>
                <a:lnTo>
                  <a:pt x="478155" y="293218"/>
                </a:lnTo>
                <a:cubicBezTo>
                  <a:pt x="488633" y="300736"/>
                  <a:pt x="501015" y="307315"/>
                  <a:pt x="515303" y="312014"/>
                </a:cubicBezTo>
                <a:cubicBezTo>
                  <a:pt x="529590" y="316713"/>
                  <a:pt x="543878" y="319532"/>
                  <a:pt x="559118" y="319532"/>
                </a:cubicBezTo>
                <a:cubicBezTo>
                  <a:pt x="574358" y="319532"/>
                  <a:pt x="586740" y="316713"/>
                  <a:pt x="595313" y="311074"/>
                </a:cubicBezTo>
                <a:cubicBezTo>
                  <a:pt x="603885" y="305435"/>
                  <a:pt x="608648" y="296977"/>
                  <a:pt x="608648" y="287579"/>
                </a:cubicBezTo>
                <a:cubicBezTo>
                  <a:pt x="608648" y="280060"/>
                  <a:pt x="605790" y="273482"/>
                  <a:pt x="601028" y="268783"/>
                </a:cubicBezTo>
                <a:cubicBezTo>
                  <a:pt x="596265" y="264084"/>
                  <a:pt x="589598" y="260325"/>
                  <a:pt x="581978" y="256565"/>
                </a:cubicBezTo>
                <a:cubicBezTo>
                  <a:pt x="574358" y="253746"/>
                  <a:pt x="565785" y="249987"/>
                  <a:pt x="556260" y="248107"/>
                </a:cubicBezTo>
                <a:cubicBezTo>
                  <a:pt x="546735" y="245288"/>
                  <a:pt x="538163" y="242468"/>
                  <a:pt x="528638" y="239649"/>
                </a:cubicBezTo>
                <a:cubicBezTo>
                  <a:pt x="519113" y="236830"/>
                  <a:pt x="510540" y="232131"/>
                  <a:pt x="502920" y="227432"/>
                </a:cubicBezTo>
                <a:cubicBezTo>
                  <a:pt x="495300" y="222733"/>
                  <a:pt x="488633" y="216154"/>
                  <a:pt x="483870" y="208636"/>
                </a:cubicBezTo>
                <a:cubicBezTo>
                  <a:pt x="479108" y="201117"/>
                  <a:pt x="476250" y="190779"/>
                  <a:pt x="476250" y="179502"/>
                </a:cubicBezTo>
                <a:cubicBezTo>
                  <a:pt x="476250" y="157886"/>
                  <a:pt x="483870" y="141910"/>
                  <a:pt x="500063" y="129692"/>
                </a:cubicBezTo>
                <a:cubicBezTo>
                  <a:pt x="516255" y="117475"/>
                  <a:pt x="538163" y="111836"/>
                  <a:pt x="566738" y="111836"/>
                </a:cubicBezTo>
                <a:cubicBezTo>
                  <a:pt x="594360" y="111836"/>
                  <a:pt x="617220" y="117475"/>
                  <a:pt x="637223" y="129692"/>
                </a:cubicBezTo>
                <a:lnTo>
                  <a:pt x="637223" y="168224"/>
                </a:lnTo>
                <a:cubicBezTo>
                  <a:pt x="627698" y="160706"/>
                  <a:pt x="617220" y="154127"/>
                  <a:pt x="604838" y="150368"/>
                </a:cubicBezTo>
                <a:cubicBezTo>
                  <a:pt x="592455" y="145669"/>
                  <a:pt x="579120" y="143789"/>
                  <a:pt x="564833" y="143789"/>
                </a:cubicBezTo>
                <a:cubicBezTo>
                  <a:pt x="549593" y="143789"/>
                  <a:pt x="537210" y="146609"/>
                  <a:pt x="529590" y="151308"/>
                </a:cubicBezTo>
                <a:cubicBezTo>
                  <a:pt x="521018" y="156947"/>
                  <a:pt x="516255" y="164465"/>
                  <a:pt x="516255" y="173863"/>
                </a:cubicBezTo>
                <a:close/>
                <a:moveTo>
                  <a:pt x="734378" y="237769"/>
                </a:moveTo>
                <a:cubicBezTo>
                  <a:pt x="735330" y="265024"/>
                  <a:pt x="741998" y="284759"/>
                  <a:pt x="754380" y="297917"/>
                </a:cubicBezTo>
                <a:cubicBezTo>
                  <a:pt x="766763" y="311074"/>
                  <a:pt x="783908" y="316713"/>
                  <a:pt x="808673" y="316713"/>
                </a:cubicBezTo>
                <a:cubicBezTo>
                  <a:pt x="836295" y="316713"/>
                  <a:pt x="862013" y="307315"/>
                  <a:pt x="883920" y="288519"/>
                </a:cubicBezTo>
                <a:lnTo>
                  <a:pt x="883920" y="330810"/>
                </a:lnTo>
                <a:cubicBezTo>
                  <a:pt x="861060" y="344907"/>
                  <a:pt x="834390" y="352425"/>
                  <a:pt x="803910" y="352425"/>
                </a:cubicBezTo>
                <a:cubicBezTo>
                  <a:pt x="767715" y="352425"/>
                  <a:pt x="739140" y="342087"/>
                  <a:pt x="721043" y="322351"/>
                </a:cubicBezTo>
                <a:cubicBezTo>
                  <a:pt x="701993" y="301676"/>
                  <a:pt x="692468" y="272542"/>
                  <a:pt x="692468" y="233070"/>
                </a:cubicBezTo>
                <a:cubicBezTo>
                  <a:pt x="692468" y="193599"/>
                  <a:pt x="701993" y="162585"/>
                  <a:pt x="720090" y="141910"/>
                </a:cubicBezTo>
                <a:cubicBezTo>
                  <a:pt x="738188" y="120294"/>
                  <a:pt x="764858" y="109957"/>
                  <a:pt x="799148" y="109957"/>
                </a:cubicBezTo>
                <a:cubicBezTo>
                  <a:pt x="830580" y="109957"/>
                  <a:pt x="854393" y="119355"/>
                  <a:pt x="870585" y="138151"/>
                </a:cubicBezTo>
                <a:cubicBezTo>
                  <a:pt x="886778" y="156947"/>
                  <a:pt x="894398" y="185141"/>
                  <a:pt x="894398" y="221793"/>
                </a:cubicBezTo>
                <a:cubicBezTo>
                  <a:pt x="894398" y="230251"/>
                  <a:pt x="894398" y="235890"/>
                  <a:pt x="894398" y="237769"/>
                </a:cubicBezTo>
                <a:lnTo>
                  <a:pt x="734378" y="237769"/>
                </a:lnTo>
                <a:close/>
                <a:moveTo>
                  <a:pt x="798195" y="142850"/>
                </a:moveTo>
                <a:cubicBezTo>
                  <a:pt x="762000" y="142850"/>
                  <a:pt x="741045" y="164465"/>
                  <a:pt x="735330" y="206756"/>
                </a:cubicBezTo>
                <a:lnTo>
                  <a:pt x="853440" y="206756"/>
                </a:lnTo>
                <a:cubicBezTo>
                  <a:pt x="852488" y="185141"/>
                  <a:pt x="847725" y="169164"/>
                  <a:pt x="838200" y="157886"/>
                </a:cubicBezTo>
                <a:cubicBezTo>
                  <a:pt x="830580" y="148488"/>
                  <a:pt x="816293" y="142850"/>
                  <a:pt x="798195" y="142850"/>
                </a:cubicBezTo>
                <a:close/>
                <a:moveTo>
                  <a:pt x="996315" y="111836"/>
                </a:moveTo>
                <a:lnTo>
                  <a:pt x="996315" y="148488"/>
                </a:lnTo>
                <a:cubicBezTo>
                  <a:pt x="1016318" y="122174"/>
                  <a:pt x="1042035" y="109017"/>
                  <a:pt x="1073468" y="109017"/>
                </a:cubicBezTo>
                <a:cubicBezTo>
                  <a:pt x="1099185" y="109017"/>
                  <a:pt x="1119188" y="116535"/>
                  <a:pt x="1132523" y="131572"/>
                </a:cubicBezTo>
                <a:cubicBezTo>
                  <a:pt x="1145858" y="146609"/>
                  <a:pt x="1153478" y="169164"/>
                  <a:pt x="1153478" y="197358"/>
                </a:cubicBezTo>
                <a:lnTo>
                  <a:pt x="1153478" y="347726"/>
                </a:lnTo>
                <a:lnTo>
                  <a:pt x="1110615" y="347726"/>
                </a:lnTo>
                <a:lnTo>
                  <a:pt x="1110615" y="202997"/>
                </a:lnTo>
                <a:cubicBezTo>
                  <a:pt x="1110615" y="165405"/>
                  <a:pt x="1095375" y="145669"/>
                  <a:pt x="1064895" y="145669"/>
                </a:cubicBezTo>
                <a:cubicBezTo>
                  <a:pt x="1052513" y="145669"/>
                  <a:pt x="1040130" y="148488"/>
                  <a:pt x="1028700" y="155067"/>
                </a:cubicBezTo>
                <a:cubicBezTo>
                  <a:pt x="1017270" y="160706"/>
                  <a:pt x="1006793" y="170104"/>
                  <a:pt x="998220" y="181381"/>
                </a:cubicBezTo>
                <a:lnTo>
                  <a:pt x="998220" y="348666"/>
                </a:lnTo>
                <a:lnTo>
                  <a:pt x="955358" y="348666"/>
                </a:lnTo>
                <a:lnTo>
                  <a:pt x="955358" y="120294"/>
                </a:lnTo>
                <a:lnTo>
                  <a:pt x="996315" y="111836"/>
                </a:lnTo>
                <a:close/>
                <a:moveTo>
                  <a:pt x="1195388" y="113716"/>
                </a:moveTo>
                <a:lnTo>
                  <a:pt x="1240155" y="113716"/>
                </a:lnTo>
                <a:lnTo>
                  <a:pt x="1240155" y="56388"/>
                </a:lnTo>
                <a:lnTo>
                  <a:pt x="1283018" y="46990"/>
                </a:lnTo>
                <a:lnTo>
                  <a:pt x="1283018" y="114656"/>
                </a:lnTo>
                <a:lnTo>
                  <a:pt x="1356360" y="114656"/>
                </a:lnTo>
                <a:lnTo>
                  <a:pt x="1356360" y="149428"/>
                </a:lnTo>
                <a:lnTo>
                  <a:pt x="1283018" y="149428"/>
                </a:lnTo>
                <a:lnTo>
                  <a:pt x="1283018" y="274422"/>
                </a:lnTo>
                <a:cubicBezTo>
                  <a:pt x="1283018" y="288519"/>
                  <a:pt x="1285875" y="298856"/>
                  <a:pt x="1290638" y="305435"/>
                </a:cubicBezTo>
                <a:cubicBezTo>
                  <a:pt x="1296353" y="312014"/>
                  <a:pt x="1304925" y="315773"/>
                  <a:pt x="1316355" y="315773"/>
                </a:cubicBezTo>
                <a:cubicBezTo>
                  <a:pt x="1323975" y="315773"/>
                  <a:pt x="1331595" y="314833"/>
                  <a:pt x="1339215" y="312014"/>
                </a:cubicBezTo>
                <a:cubicBezTo>
                  <a:pt x="1346835" y="309194"/>
                  <a:pt x="1353503" y="306375"/>
                  <a:pt x="1358265" y="301676"/>
                </a:cubicBezTo>
                <a:lnTo>
                  <a:pt x="1358265" y="341147"/>
                </a:lnTo>
                <a:cubicBezTo>
                  <a:pt x="1343978" y="348666"/>
                  <a:pt x="1326833" y="352425"/>
                  <a:pt x="1308735" y="352425"/>
                </a:cubicBezTo>
                <a:cubicBezTo>
                  <a:pt x="1263015" y="352425"/>
                  <a:pt x="1240155" y="327990"/>
                  <a:pt x="1240155" y="279121"/>
                </a:cubicBezTo>
                <a:lnTo>
                  <a:pt x="1240155" y="149428"/>
                </a:lnTo>
                <a:lnTo>
                  <a:pt x="1188720" y="149428"/>
                </a:lnTo>
                <a:lnTo>
                  <a:pt x="1195388" y="113716"/>
                </a:lnTo>
                <a:close/>
                <a:moveTo>
                  <a:pt x="1438275" y="74244"/>
                </a:moveTo>
                <a:cubicBezTo>
                  <a:pt x="1429703" y="74244"/>
                  <a:pt x="1423035" y="72365"/>
                  <a:pt x="1418273" y="67666"/>
                </a:cubicBezTo>
                <a:cubicBezTo>
                  <a:pt x="1413510" y="62967"/>
                  <a:pt x="1410653" y="57328"/>
                  <a:pt x="1410653" y="48870"/>
                </a:cubicBezTo>
                <a:cubicBezTo>
                  <a:pt x="1410653" y="41351"/>
                  <a:pt x="1413510" y="34773"/>
                  <a:pt x="1418273" y="30074"/>
                </a:cubicBezTo>
                <a:cubicBezTo>
                  <a:pt x="1423035" y="25375"/>
                  <a:pt x="1429703" y="22555"/>
                  <a:pt x="1438275" y="22555"/>
                </a:cubicBezTo>
                <a:cubicBezTo>
                  <a:pt x="1446848" y="22555"/>
                  <a:pt x="1453515" y="25375"/>
                  <a:pt x="1458278" y="30074"/>
                </a:cubicBezTo>
                <a:cubicBezTo>
                  <a:pt x="1463040" y="34773"/>
                  <a:pt x="1465898" y="41351"/>
                  <a:pt x="1465898" y="48870"/>
                </a:cubicBezTo>
                <a:cubicBezTo>
                  <a:pt x="1465898" y="56388"/>
                  <a:pt x="1463040" y="62967"/>
                  <a:pt x="1458278" y="67666"/>
                </a:cubicBezTo>
                <a:cubicBezTo>
                  <a:pt x="1453515" y="72365"/>
                  <a:pt x="1446848" y="74244"/>
                  <a:pt x="1438275" y="74244"/>
                </a:cubicBezTo>
                <a:close/>
                <a:moveTo>
                  <a:pt x="1417320" y="121234"/>
                </a:moveTo>
                <a:lnTo>
                  <a:pt x="1460183" y="111836"/>
                </a:lnTo>
                <a:lnTo>
                  <a:pt x="1460183" y="348666"/>
                </a:lnTo>
                <a:lnTo>
                  <a:pt x="1417320" y="348666"/>
                </a:lnTo>
                <a:lnTo>
                  <a:pt x="1417320" y="121234"/>
                </a:lnTo>
                <a:close/>
                <a:moveTo>
                  <a:pt x="1523048" y="287579"/>
                </a:moveTo>
                <a:cubicBezTo>
                  <a:pt x="1523048" y="261264"/>
                  <a:pt x="1534478" y="242468"/>
                  <a:pt x="1557338" y="229311"/>
                </a:cubicBezTo>
                <a:cubicBezTo>
                  <a:pt x="1580198" y="217094"/>
                  <a:pt x="1616393" y="210515"/>
                  <a:pt x="1664018" y="210515"/>
                </a:cubicBezTo>
                <a:lnTo>
                  <a:pt x="1664018" y="197358"/>
                </a:lnTo>
                <a:cubicBezTo>
                  <a:pt x="1664018" y="180442"/>
                  <a:pt x="1659255" y="167284"/>
                  <a:pt x="1650683" y="157886"/>
                </a:cubicBezTo>
                <a:cubicBezTo>
                  <a:pt x="1642110" y="148488"/>
                  <a:pt x="1628775" y="143789"/>
                  <a:pt x="1612583" y="143789"/>
                </a:cubicBezTo>
                <a:cubicBezTo>
                  <a:pt x="1600200" y="143789"/>
                  <a:pt x="1586865" y="146609"/>
                  <a:pt x="1573530" y="151308"/>
                </a:cubicBezTo>
                <a:cubicBezTo>
                  <a:pt x="1560195" y="156007"/>
                  <a:pt x="1547813" y="163525"/>
                  <a:pt x="1537335" y="172923"/>
                </a:cubicBezTo>
                <a:lnTo>
                  <a:pt x="1537335" y="130632"/>
                </a:lnTo>
                <a:cubicBezTo>
                  <a:pt x="1561148" y="115595"/>
                  <a:pt x="1586865" y="108077"/>
                  <a:pt x="1616393" y="108077"/>
                </a:cubicBezTo>
                <a:cubicBezTo>
                  <a:pt x="1644968" y="108077"/>
                  <a:pt x="1666875" y="115595"/>
                  <a:pt x="1682115" y="130632"/>
                </a:cubicBezTo>
                <a:cubicBezTo>
                  <a:pt x="1697355" y="145669"/>
                  <a:pt x="1705928" y="167284"/>
                  <a:pt x="1705928" y="195478"/>
                </a:cubicBezTo>
                <a:lnTo>
                  <a:pt x="1705928" y="346786"/>
                </a:lnTo>
                <a:lnTo>
                  <a:pt x="1666875" y="346786"/>
                </a:lnTo>
                <a:lnTo>
                  <a:pt x="1666875" y="318592"/>
                </a:lnTo>
                <a:cubicBezTo>
                  <a:pt x="1659255" y="329870"/>
                  <a:pt x="1648778" y="338328"/>
                  <a:pt x="1635443" y="343967"/>
                </a:cubicBezTo>
                <a:cubicBezTo>
                  <a:pt x="1623060" y="349606"/>
                  <a:pt x="1608773" y="352425"/>
                  <a:pt x="1593533" y="352425"/>
                </a:cubicBezTo>
                <a:cubicBezTo>
                  <a:pt x="1571625" y="352425"/>
                  <a:pt x="1554480" y="346786"/>
                  <a:pt x="1542098" y="334569"/>
                </a:cubicBezTo>
                <a:cubicBezTo>
                  <a:pt x="1529715" y="323291"/>
                  <a:pt x="1523048" y="307315"/>
                  <a:pt x="1523048" y="287579"/>
                </a:cubicBezTo>
                <a:close/>
                <a:moveTo>
                  <a:pt x="1604010" y="318592"/>
                </a:moveTo>
                <a:cubicBezTo>
                  <a:pt x="1615440" y="318592"/>
                  <a:pt x="1626870" y="315773"/>
                  <a:pt x="1637348" y="311074"/>
                </a:cubicBezTo>
                <a:cubicBezTo>
                  <a:pt x="1647825" y="306375"/>
                  <a:pt x="1657350" y="299796"/>
                  <a:pt x="1664018" y="291338"/>
                </a:cubicBezTo>
                <a:lnTo>
                  <a:pt x="1664018" y="240589"/>
                </a:lnTo>
                <a:cubicBezTo>
                  <a:pt x="1629728" y="240589"/>
                  <a:pt x="1604963" y="244348"/>
                  <a:pt x="1588770" y="250927"/>
                </a:cubicBezTo>
                <a:cubicBezTo>
                  <a:pt x="1572578" y="258445"/>
                  <a:pt x="1564958" y="269723"/>
                  <a:pt x="1564958" y="284759"/>
                </a:cubicBezTo>
                <a:cubicBezTo>
                  <a:pt x="1564958" y="295097"/>
                  <a:pt x="1567815" y="303555"/>
                  <a:pt x="1574483" y="309194"/>
                </a:cubicBezTo>
                <a:cubicBezTo>
                  <a:pt x="1582103" y="315773"/>
                  <a:pt x="1591628" y="318592"/>
                  <a:pt x="1604010" y="318592"/>
                </a:cubicBezTo>
                <a:close/>
                <a:moveTo>
                  <a:pt x="1826895" y="348666"/>
                </a:moveTo>
                <a:lnTo>
                  <a:pt x="1784033" y="348666"/>
                </a:lnTo>
                <a:lnTo>
                  <a:pt x="1784033" y="10338"/>
                </a:lnTo>
                <a:lnTo>
                  <a:pt x="1826895" y="940"/>
                </a:lnTo>
                <a:lnTo>
                  <a:pt x="1826895" y="348666"/>
                </a:lnTo>
                <a:close/>
                <a:moveTo>
                  <a:pt x="1986915" y="113716"/>
                </a:moveTo>
                <a:lnTo>
                  <a:pt x="2031683" y="113716"/>
                </a:lnTo>
                <a:lnTo>
                  <a:pt x="2031683" y="56388"/>
                </a:lnTo>
                <a:lnTo>
                  <a:pt x="2074545" y="46990"/>
                </a:lnTo>
                <a:lnTo>
                  <a:pt x="2074545" y="114656"/>
                </a:lnTo>
                <a:lnTo>
                  <a:pt x="2147888" y="114656"/>
                </a:lnTo>
                <a:lnTo>
                  <a:pt x="2147888" y="149428"/>
                </a:lnTo>
                <a:lnTo>
                  <a:pt x="2074545" y="149428"/>
                </a:lnTo>
                <a:lnTo>
                  <a:pt x="2074545" y="274422"/>
                </a:lnTo>
                <a:cubicBezTo>
                  <a:pt x="2074545" y="288519"/>
                  <a:pt x="2077403" y="298856"/>
                  <a:pt x="2082165" y="305435"/>
                </a:cubicBezTo>
                <a:cubicBezTo>
                  <a:pt x="2087880" y="312014"/>
                  <a:pt x="2096453" y="315773"/>
                  <a:pt x="2107883" y="315773"/>
                </a:cubicBezTo>
                <a:cubicBezTo>
                  <a:pt x="2115503" y="315773"/>
                  <a:pt x="2123123" y="314833"/>
                  <a:pt x="2130743" y="312014"/>
                </a:cubicBezTo>
                <a:cubicBezTo>
                  <a:pt x="2138363" y="309194"/>
                  <a:pt x="2145030" y="306375"/>
                  <a:pt x="2149793" y="301676"/>
                </a:cubicBezTo>
                <a:lnTo>
                  <a:pt x="2149793" y="341147"/>
                </a:lnTo>
                <a:cubicBezTo>
                  <a:pt x="2135505" y="348666"/>
                  <a:pt x="2118360" y="352425"/>
                  <a:pt x="2100263" y="352425"/>
                </a:cubicBezTo>
                <a:cubicBezTo>
                  <a:pt x="2054543" y="352425"/>
                  <a:pt x="2031683" y="327990"/>
                  <a:pt x="2031683" y="279121"/>
                </a:cubicBezTo>
                <a:lnTo>
                  <a:pt x="2031683" y="149428"/>
                </a:lnTo>
                <a:lnTo>
                  <a:pt x="1981200" y="149428"/>
                </a:lnTo>
                <a:lnTo>
                  <a:pt x="1986915" y="113716"/>
                </a:lnTo>
                <a:close/>
                <a:moveTo>
                  <a:pt x="2231708" y="237769"/>
                </a:moveTo>
                <a:cubicBezTo>
                  <a:pt x="2232660" y="265024"/>
                  <a:pt x="2239328" y="284759"/>
                  <a:pt x="2251710" y="297917"/>
                </a:cubicBezTo>
                <a:cubicBezTo>
                  <a:pt x="2264093" y="311074"/>
                  <a:pt x="2281238" y="316713"/>
                  <a:pt x="2306003" y="316713"/>
                </a:cubicBezTo>
                <a:cubicBezTo>
                  <a:pt x="2333625" y="316713"/>
                  <a:pt x="2359343" y="307315"/>
                  <a:pt x="2381250" y="288519"/>
                </a:cubicBezTo>
                <a:lnTo>
                  <a:pt x="2381250" y="330810"/>
                </a:lnTo>
                <a:cubicBezTo>
                  <a:pt x="2358390" y="344907"/>
                  <a:pt x="2331720" y="352425"/>
                  <a:pt x="2301240" y="352425"/>
                </a:cubicBezTo>
                <a:cubicBezTo>
                  <a:pt x="2265045" y="352425"/>
                  <a:pt x="2236470" y="342087"/>
                  <a:pt x="2218373" y="322351"/>
                </a:cubicBezTo>
                <a:cubicBezTo>
                  <a:pt x="2199323" y="301676"/>
                  <a:pt x="2189798" y="272542"/>
                  <a:pt x="2189798" y="233070"/>
                </a:cubicBezTo>
                <a:cubicBezTo>
                  <a:pt x="2189798" y="193599"/>
                  <a:pt x="2199323" y="162585"/>
                  <a:pt x="2217420" y="141910"/>
                </a:cubicBezTo>
                <a:cubicBezTo>
                  <a:pt x="2235518" y="120294"/>
                  <a:pt x="2262188" y="109957"/>
                  <a:pt x="2296478" y="109957"/>
                </a:cubicBezTo>
                <a:cubicBezTo>
                  <a:pt x="2327910" y="109957"/>
                  <a:pt x="2351723" y="119355"/>
                  <a:pt x="2367915" y="138151"/>
                </a:cubicBezTo>
                <a:cubicBezTo>
                  <a:pt x="2384108" y="156947"/>
                  <a:pt x="2391728" y="185141"/>
                  <a:pt x="2391728" y="221793"/>
                </a:cubicBezTo>
                <a:cubicBezTo>
                  <a:pt x="2391728" y="230251"/>
                  <a:pt x="2391728" y="235890"/>
                  <a:pt x="2391728" y="237769"/>
                </a:cubicBezTo>
                <a:lnTo>
                  <a:pt x="2231708" y="237769"/>
                </a:lnTo>
                <a:close/>
                <a:moveTo>
                  <a:pt x="2295525" y="142850"/>
                </a:moveTo>
                <a:cubicBezTo>
                  <a:pt x="2259330" y="142850"/>
                  <a:pt x="2238375" y="164465"/>
                  <a:pt x="2232660" y="206756"/>
                </a:cubicBezTo>
                <a:lnTo>
                  <a:pt x="2350770" y="206756"/>
                </a:lnTo>
                <a:cubicBezTo>
                  <a:pt x="2349818" y="185141"/>
                  <a:pt x="2345055" y="169164"/>
                  <a:pt x="2335530" y="157886"/>
                </a:cubicBezTo>
                <a:cubicBezTo>
                  <a:pt x="2326958" y="148488"/>
                  <a:pt x="2313623" y="142850"/>
                  <a:pt x="2295525" y="142850"/>
                </a:cubicBezTo>
                <a:close/>
                <a:moveTo>
                  <a:pt x="2486025" y="232131"/>
                </a:moveTo>
                <a:cubicBezTo>
                  <a:pt x="2486025" y="288519"/>
                  <a:pt x="2508885" y="316713"/>
                  <a:pt x="2554605" y="316713"/>
                </a:cubicBezTo>
                <a:cubicBezTo>
                  <a:pt x="2579370" y="316713"/>
                  <a:pt x="2602230" y="308254"/>
                  <a:pt x="2623185" y="290398"/>
                </a:cubicBezTo>
                <a:lnTo>
                  <a:pt x="2623185" y="332689"/>
                </a:lnTo>
                <a:cubicBezTo>
                  <a:pt x="2602230" y="345846"/>
                  <a:pt x="2577465" y="352425"/>
                  <a:pt x="2549843" y="352425"/>
                </a:cubicBezTo>
                <a:cubicBezTo>
                  <a:pt x="2514600" y="352425"/>
                  <a:pt x="2486978" y="342087"/>
                  <a:pt x="2468880" y="321412"/>
                </a:cubicBezTo>
                <a:cubicBezTo>
                  <a:pt x="2450783" y="300736"/>
                  <a:pt x="2441258" y="270662"/>
                  <a:pt x="2441258" y="230251"/>
                </a:cubicBezTo>
                <a:cubicBezTo>
                  <a:pt x="2441258" y="191719"/>
                  <a:pt x="2450783" y="161646"/>
                  <a:pt x="2469833" y="140030"/>
                </a:cubicBezTo>
                <a:cubicBezTo>
                  <a:pt x="2488883" y="118415"/>
                  <a:pt x="2516505" y="108077"/>
                  <a:pt x="2550795" y="108077"/>
                </a:cubicBezTo>
                <a:cubicBezTo>
                  <a:pt x="2577465" y="108077"/>
                  <a:pt x="2600325" y="114656"/>
                  <a:pt x="2620328" y="126873"/>
                </a:cubicBezTo>
                <a:lnTo>
                  <a:pt x="2620328" y="169164"/>
                </a:lnTo>
                <a:cubicBezTo>
                  <a:pt x="2601278" y="152248"/>
                  <a:pt x="2579370" y="143789"/>
                  <a:pt x="2554605" y="143789"/>
                </a:cubicBezTo>
                <a:cubicBezTo>
                  <a:pt x="2531745" y="143789"/>
                  <a:pt x="2514600" y="151308"/>
                  <a:pt x="2503170" y="165405"/>
                </a:cubicBezTo>
                <a:cubicBezTo>
                  <a:pt x="2491740" y="182321"/>
                  <a:pt x="2486025" y="203937"/>
                  <a:pt x="2486025" y="232131"/>
                </a:cubicBezTo>
                <a:close/>
                <a:moveTo>
                  <a:pt x="2727008" y="0"/>
                </a:moveTo>
                <a:lnTo>
                  <a:pt x="2727008" y="145669"/>
                </a:lnTo>
                <a:cubicBezTo>
                  <a:pt x="2736533" y="133452"/>
                  <a:pt x="2747963" y="124054"/>
                  <a:pt x="2760345" y="118415"/>
                </a:cubicBezTo>
                <a:cubicBezTo>
                  <a:pt x="2772728" y="112776"/>
                  <a:pt x="2787015" y="109957"/>
                  <a:pt x="2802255" y="109957"/>
                </a:cubicBezTo>
                <a:cubicBezTo>
                  <a:pt x="2827973" y="109957"/>
                  <a:pt x="2847975" y="117475"/>
                  <a:pt x="2861310" y="132512"/>
                </a:cubicBezTo>
                <a:cubicBezTo>
                  <a:pt x="2874645" y="147549"/>
                  <a:pt x="2882265" y="170104"/>
                  <a:pt x="2882265" y="198298"/>
                </a:cubicBezTo>
                <a:lnTo>
                  <a:pt x="2882265" y="348666"/>
                </a:lnTo>
                <a:lnTo>
                  <a:pt x="2839403" y="348666"/>
                </a:lnTo>
                <a:lnTo>
                  <a:pt x="2839403" y="202997"/>
                </a:lnTo>
                <a:cubicBezTo>
                  <a:pt x="2839403" y="165405"/>
                  <a:pt x="2824163" y="145669"/>
                  <a:pt x="2793683" y="145669"/>
                </a:cubicBezTo>
                <a:cubicBezTo>
                  <a:pt x="2781300" y="145669"/>
                  <a:pt x="2768918" y="148488"/>
                  <a:pt x="2757488" y="155067"/>
                </a:cubicBezTo>
                <a:cubicBezTo>
                  <a:pt x="2746058" y="160706"/>
                  <a:pt x="2735580" y="170104"/>
                  <a:pt x="2727008" y="181381"/>
                </a:cubicBezTo>
                <a:lnTo>
                  <a:pt x="2727008" y="348666"/>
                </a:lnTo>
                <a:lnTo>
                  <a:pt x="2684145" y="348666"/>
                </a:lnTo>
                <a:lnTo>
                  <a:pt x="2684145" y="10338"/>
                </a:lnTo>
                <a:lnTo>
                  <a:pt x="2727008" y="0"/>
                </a:lnTo>
                <a:close/>
                <a:moveTo>
                  <a:pt x="2988945" y="111836"/>
                </a:moveTo>
                <a:lnTo>
                  <a:pt x="2988945" y="148488"/>
                </a:lnTo>
                <a:cubicBezTo>
                  <a:pt x="3008948" y="122174"/>
                  <a:pt x="3034665" y="109017"/>
                  <a:pt x="3066098" y="109017"/>
                </a:cubicBezTo>
                <a:cubicBezTo>
                  <a:pt x="3091815" y="109017"/>
                  <a:pt x="3111818" y="116535"/>
                  <a:pt x="3125153" y="131572"/>
                </a:cubicBezTo>
                <a:cubicBezTo>
                  <a:pt x="3138488" y="146609"/>
                  <a:pt x="3146108" y="169164"/>
                  <a:pt x="3146108" y="197358"/>
                </a:cubicBezTo>
                <a:lnTo>
                  <a:pt x="3146108" y="347726"/>
                </a:lnTo>
                <a:lnTo>
                  <a:pt x="3103245" y="347726"/>
                </a:lnTo>
                <a:lnTo>
                  <a:pt x="3103245" y="202997"/>
                </a:lnTo>
                <a:cubicBezTo>
                  <a:pt x="3103245" y="165405"/>
                  <a:pt x="3088005" y="145669"/>
                  <a:pt x="3057525" y="145669"/>
                </a:cubicBezTo>
                <a:cubicBezTo>
                  <a:pt x="3045143" y="145669"/>
                  <a:pt x="3032760" y="148488"/>
                  <a:pt x="3021330" y="155067"/>
                </a:cubicBezTo>
                <a:cubicBezTo>
                  <a:pt x="3009900" y="160706"/>
                  <a:pt x="2999423" y="170104"/>
                  <a:pt x="2990850" y="181381"/>
                </a:cubicBezTo>
                <a:lnTo>
                  <a:pt x="2990850" y="348666"/>
                </a:lnTo>
                <a:lnTo>
                  <a:pt x="2947988" y="348666"/>
                </a:lnTo>
                <a:lnTo>
                  <a:pt x="2947988" y="120294"/>
                </a:lnTo>
                <a:lnTo>
                  <a:pt x="2988945" y="111836"/>
                </a:lnTo>
                <a:close/>
                <a:moveTo>
                  <a:pt x="3410903" y="231191"/>
                </a:moveTo>
                <a:cubicBezTo>
                  <a:pt x="3410903" y="270662"/>
                  <a:pt x="3401378" y="300736"/>
                  <a:pt x="3382328" y="321412"/>
                </a:cubicBezTo>
                <a:cubicBezTo>
                  <a:pt x="3363278" y="342087"/>
                  <a:pt x="3336608" y="352425"/>
                  <a:pt x="3300413" y="352425"/>
                </a:cubicBezTo>
                <a:cubicBezTo>
                  <a:pt x="3265170" y="352425"/>
                  <a:pt x="3237548" y="342087"/>
                  <a:pt x="3219450" y="321412"/>
                </a:cubicBezTo>
                <a:cubicBezTo>
                  <a:pt x="3201353" y="300736"/>
                  <a:pt x="3191828" y="270662"/>
                  <a:pt x="3191828" y="230251"/>
                </a:cubicBezTo>
                <a:cubicBezTo>
                  <a:pt x="3191828" y="190779"/>
                  <a:pt x="3201353" y="160706"/>
                  <a:pt x="3220403" y="140030"/>
                </a:cubicBezTo>
                <a:cubicBezTo>
                  <a:pt x="3239453" y="119355"/>
                  <a:pt x="3266123" y="109017"/>
                  <a:pt x="3302318" y="109017"/>
                </a:cubicBezTo>
                <a:cubicBezTo>
                  <a:pt x="3337560" y="109017"/>
                  <a:pt x="3365183" y="119355"/>
                  <a:pt x="3383280" y="140030"/>
                </a:cubicBezTo>
                <a:cubicBezTo>
                  <a:pt x="3402330" y="160706"/>
                  <a:pt x="3410903" y="190779"/>
                  <a:pt x="3410903" y="231191"/>
                </a:cubicBezTo>
                <a:close/>
                <a:moveTo>
                  <a:pt x="3236595" y="231191"/>
                </a:moveTo>
                <a:cubicBezTo>
                  <a:pt x="3236595" y="288519"/>
                  <a:pt x="3258503" y="317652"/>
                  <a:pt x="3301365" y="317652"/>
                </a:cubicBezTo>
                <a:cubicBezTo>
                  <a:pt x="3345180" y="317652"/>
                  <a:pt x="3367088" y="288519"/>
                  <a:pt x="3367088" y="231191"/>
                </a:cubicBezTo>
                <a:cubicBezTo>
                  <a:pt x="3367088" y="173863"/>
                  <a:pt x="3345180" y="145669"/>
                  <a:pt x="3302318" y="145669"/>
                </a:cubicBezTo>
                <a:cubicBezTo>
                  <a:pt x="3258503" y="145669"/>
                  <a:pt x="3236595" y="173863"/>
                  <a:pt x="3236595" y="231191"/>
                </a:cubicBezTo>
                <a:close/>
                <a:moveTo>
                  <a:pt x="3503295" y="348666"/>
                </a:moveTo>
                <a:lnTo>
                  <a:pt x="3460433" y="348666"/>
                </a:lnTo>
                <a:lnTo>
                  <a:pt x="3460433" y="10338"/>
                </a:lnTo>
                <a:lnTo>
                  <a:pt x="3503295" y="940"/>
                </a:lnTo>
                <a:lnTo>
                  <a:pt x="3503295" y="348666"/>
                </a:lnTo>
                <a:close/>
                <a:moveTo>
                  <a:pt x="3770948" y="231191"/>
                </a:moveTo>
                <a:cubicBezTo>
                  <a:pt x="3770948" y="270662"/>
                  <a:pt x="3761423" y="300736"/>
                  <a:pt x="3742373" y="321412"/>
                </a:cubicBezTo>
                <a:cubicBezTo>
                  <a:pt x="3723323" y="342087"/>
                  <a:pt x="3696653" y="352425"/>
                  <a:pt x="3660458" y="352425"/>
                </a:cubicBezTo>
                <a:cubicBezTo>
                  <a:pt x="3625215" y="352425"/>
                  <a:pt x="3597593" y="342087"/>
                  <a:pt x="3579495" y="321412"/>
                </a:cubicBezTo>
                <a:cubicBezTo>
                  <a:pt x="3561398" y="300736"/>
                  <a:pt x="3551873" y="270662"/>
                  <a:pt x="3551873" y="230251"/>
                </a:cubicBezTo>
                <a:cubicBezTo>
                  <a:pt x="3551873" y="190779"/>
                  <a:pt x="3561398" y="160706"/>
                  <a:pt x="3580448" y="140030"/>
                </a:cubicBezTo>
                <a:cubicBezTo>
                  <a:pt x="3599498" y="119355"/>
                  <a:pt x="3626168" y="109017"/>
                  <a:pt x="3662363" y="109017"/>
                </a:cubicBezTo>
                <a:cubicBezTo>
                  <a:pt x="3697605" y="109017"/>
                  <a:pt x="3725228" y="119355"/>
                  <a:pt x="3743325" y="140030"/>
                </a:cubicBezTo>
                <a:cubicBezTo>
                  <a:pt x="3761423" y="160706"/>
                  <a:pt x="3770948" y="190779"/>
                  <a:pt x="3770948" y="231191"/>
                </a:cubicBezTo>
                <a:close/>
                <a:moveTo>
                  <a:pt x="3596640" y="231191"/>
                </a:moveTo>
                <a:cubicBezTo>
                  <a:pt x="3596640" y="288519"/>
                  <a:pt x="3618548" y="317652"/>
                  <a:pt x="3661410" y="317652"/>
                </a:cubicBezTo>
                <a:cubicBezTo>
                  <a:pt x="3705225" y="317652"/>
                  <a:pt x="3727133" y="288519"/>
                  <a:pt x="3727133" y="231191"/>
                </a:cubicBezTo>
                <a:cubicBezTo>
                  <a:pt x="3727133" y="173863"/>
                  <a:pt x="3705225" y="145669"/>
                  <a:pt x="3662363" y="145669"/>
                </a:cubicBezTo>
                <a:cubicBezTo>
                  <a:pt x="3618548" y="145669"/>
                  <a:pt x="3596640" y="173863"/>
                  <a:pt x="3596640" y="231191"/>
                </a:cubicBezTo>
                <a:close/>
                <a:moveTo>
                  <a:pt x="3916680" y="109017"/>
                </a:moveTo>
                <a:cubicBezTo>
                  <a:pt x="3930968" y="109017"/>
                  <a:pt x="3944303" y="111836"/>
                  <a:pt x="3956685" y="117475"/>
                </a:cubicBezTo>
                <a:cubicBezTo>
                  <a:pt x="3969068" y="123114"/>
                  <a:pt x="3979545" y="130632"/>
                  <a:pt x="3987165" y="140970"/>
                </a:cubicBezTo>
                <a:lnTo>
                  <a:pt x="3989070" y="119355"/>
                </a:lnTo>
                <a:lnTo>
                  <a:pt x="4025265" y="110896"/>
                </a:lnTo>
                <a:lnTo>
                  <a:pt x="4025265" y="343967"/>
                </a:lnTo>
                <a:cubicBezTo>
                  <a:pt x="4025265" y="377800"/>
                  <a:pt x="4015740" y="404114"/>
                  <a:pt x="3996690" y="423850"/>
                </a:cubicBezTo>
                <a:cubicBezTo>
                  <a:pt x="3977640" y="442646"/>
                  <a:pt x="3950970" y="452984"/>
                  <a:pt x="3916680" y="452984"/>
                </a:cubicBezTo>
                <a:cubicBezTo>
                  <a:pt x="3901440" y="452984"/>
                  <a:pt x="3887153" y="451104"/>
                  <a:pt x="3871913" y="446405"/>
                </a:cubicBezTo>
                <a:cubicBezTo>
                  <a:pt x="3857625" y="442646"/>
                  <a:pt x="3844290" y="436067"/>
                  <a:pt x="3831908" y="428549"/>
                </a:cubicBezTo>
                <a:lnTo>
                  <a:pt x="3831908" y="386258"/>
                </a:lnTo>
                <a:cubicBezTo>
                  <a:pt x="3843338" y="395656"/>
                  <a:pt x="3855720" y="403174"/>
                  <a:pt x="3870008" y="408813"/>
                </a:cubicBezTo>
                <a:cubicBezTo>
                  <a:pt x="3884295" y="413512"/>
                  <a:pt x="3898583" y="416331"/>
                  <a:pt x="3912870" y="416331"/>
                </a:cubicBezTo>
                <a:cubicBezTo>
                  <a:pt x="3934778" y="416331"/>
                  <a:pt x="3951923" y="409753"/>
                  <a:pt x="3964305" y="397535"/>
                </a:cubicBezTo>
                <a:cubicBezTo>
                  <a:pt x="3976688" y="384378"/>
                  <a:pt x="3982403" y="366522"/>
                  <a:pt x="3982403" y="343967"/>
                </a:cubicBezTo>
                <a:lnTo>
                  <a:pt x="3982403" y="315773"/>
                </a:lnTo>
                <a:cubicBezTo>
                  <a:pt x="3964305" y="337388"/>
                  <a:pt x="3940493" y="347726"/>
                  <a:pt x="3910965" y="347726"/>
                </a:cubicBezTo>
                <a:cubicBezTo>
                  <a:pt x="3880485" y="347726"/>
                  <a:pt x="3856673" y="337388"/>
                  <a:pt x="3839528" y="317652"/>
                </a:cubicBezTo>
                <a:cubicBezTo>
                  <a:pt x="3822383" y="296977"/>
                  <a:pt x="3813810" y="268783"/>
                  <a:pt x="3813810" y="232131"/>
                </a:cubicBezTo>
                <a:cubicBezTo>
                  <a:pt x="3813810" y="193599"/>
                  <a:pt x="3822383" y="163525"/>
                  <a:pt x="3840480" y="141910"/>
                </a:cubicBezTo>
                <a:cubicBezTo>
                  <a:pt x="3859530" y="120294"/>
                  <a:pt x="3884295" y="109017"/>
                  <a:pt x="3916680" y="109017"/>
                </a:cubicBezTo>
                <a:close/>
                <a:moveTo>
                  <a:pt x="3921443" y="311074"/>
                </a:moveTo>
                <a:cubicBezTo>
                  <a:pt x="3933825" y="311074"/>
                  <a:pt x="3944303" y="308254"/>
                  <a:pt x="3955733" y="303555"/>
                </a:cubicBezTo>
                <a:cubicBezTo>
                  <a:pt x="3966210" y="298856"/>
                  <a:pt x="3975735" y="291338"/>
                  <a:pt x="3983355" y="281940"/>
                </a:cubicBezTo>
                <a:lnTo>
                  <a:pt x="3983355" y="171044"/>
                </a:lnTo>
                <a:cubicBezTo>
                  <a:pt x="3968115" y="155067"/>
                  <a:pt x="3949065" y="146609"/>
                  <a:pt x="3927158" y="146609"/>
                </a:cubicBezTo>
                <a:cubicBezTo>
                  <a:pt x="3904298" y="146609"/>
                  <a:pt x="3888105" y="154127"/>
                  <a:pt x="3876675" y="168224"/>
                </a:cubicBezTo>
                <a:cubicBezTo>
                  <a:pt x="3865245" y="182321"/>
                  <a:pt x="3859530" y="202997"/>
                  <a:pt x="3859530" y="230251"/>
                </a:cubicBezTo>
                <a:cubicBezTo>
                  <a:pt x="3859530" y="256565"/>
                  <a:pt x="3865245" y="277241"/>
                  <a:pt x="3875723" y="291338"/>
                </a:cubicBezTo>
                <a:cubicBezTo>
                  <a:pt x="3885248" y="304495"/>
                  <a:pt x="3900488" y="311074"/>
                  <a:pt x="3921443" y="311074"/>
                </a:cubicBezTo>
                <a:close/>
                <a:moveTo>
                  <a:pt x="4119563" y="113716"/>
                </a:moveTo>
                <a:lnTo>
                  <a:pt x="4189095" y="287579"/>
                </a:lnTo>
                <a:lnTo>
                  <a:pt x="4248150" y="113716"/>
                </a:lnTo>
                <a:lnTo>
                  <a:pt x="4292918" y="113716"/>
                </a:lnTo>
                <a:lnTo>
                  <a:pt x="4193858" y="370281"/>
                </a:lnTo>
                <a:cubicBezTo>
                  <a:pt x="4187190" y="389077"/>
                  <a:pt x="4178618" y="405054"/>
                  <a:pt x="4170045" y="417271"/>
                </a:cubicBezTo>
                <a:cubicBezTo>
                  <a:pt x="4161473" y="429489"/>
                  <a:pt x="4151948" y="438887"/>
                  <a:pt x="4140518" y="444525"/>
                </a:cubicBezTo>
                <a:cubicBezTo>
                  <a:pt x="4130040" y="450164"/>
                  <a:pt x="4116705" y="452984"/>
                  <a:pt x="4102418" y="452984"/>
                </a:cubicBezTo>
                <a:cubicBezTo>
                  <a:pt x="4091940" y="452984"/>
                  <a:pt x="4081463" y="451104"/>
                  <a:pt x="4071938" y="448285"/>
                </a:cubicBezTo>
                <a:lnTo>
                  <a:pt x="4071938" y="411632"/>
                </a:lnTo>
                <a:cubicBezTo>
                  <a:pt x="4081463" y="415392"/>
                  <a:pt x="4090035" y="417271"/>
                  <a:pt x="4099560" y="417271"/>
                </a:cubicBezTo>
                <a:cubicBezTo>
                  <a:pt x="4112895" y="417271"/>
                  <a:pt x="4124325" y="412572"/>
                  <a:pt x="4132898" y="402234"/>
                </a:cubicBezTo>
                <a:cubicBezTo>
                  <a:pt x="4142423" y="392836"/>
                  <a:pt x="4150995" y="375920"/>
                  <a:pt x="4160520" y="353365"/>
                </a:cubicBezTo>
                <a:lnTo>
                  <a:pt x="4168140" y="334569"/>
                </a:lnTo>
                <a:lnTo>
                  <a:pt x="4071938" y="113716"/>
                </a:lnTo>
                <a:lnTo>
                  <a:pt x="4119563" y="113716"/>
                </a:lnTo>
                <a:close/>
                <a:moveTo>
                  <a:pt x="4287203" y="411632"/>
                </a:moveTo>
                <a:cubicBezTo>
                  <a:pt x="4308158" y="387198"/>
                  <a:pt x="4321493" y="364642"/>
                  <a:pt x="4326255" y="344907"/>
                </a:cubicBezTo>
                <a:cubicBezTo>
                  <a:pt x="4319588" y="344907"/>
                  <a:pt x="4313873" y="342087"/>
                  <a:pt x="4309110" y="337388"/>
                </a:cubicBezTo>
                <a:cubicBezTo>
                  <a:pt x="4304348" y="332689"/>
                  <a:pt x="4302443" y="326111"/>
                  <a:pt x="4302443" y="318592"/>
                </a:cubicBezTo>
                <a:cubicBezTo>
                  <a:pt x="4302443" y="311074"/>
                  <a:pt x="4305300" y="304495"/>
                  <a:pt x="4310063" y="299796"/>
                </a:cubicBezTo>
                <a:cubicBezTo>
                  <a:pt x="4314825" y="295097"/>
                  <a:pt x="4322445" y="292278"/>
                  <a:pt x="4331018" y="292278"/>
                </a:cubicBezTo>
                <a:cubicBezTo>
                  <a:pt x="4341495" y="292278"/>
                  <a:pt x="4349115" y="295097"/>
                  <a:pt x="4354830" y="301676"/>
                </a:cubicBezTo>
                <a:cubicBezTo>
                  <a:pt x="4360545" y="307315"/>
                  <a:pt x="4363403" y="315773"/>
                  <a:pt x="4363403" y="327050"/>
                </a:cubicBezTo>
                <a:cubicBezTo>
                  <a:pt x="4363403" y="340208"/>
                  <a:pt x="4359593" y="354305"/>
                  <a:pt x="4351973" y="371221"/>
                </a:cubicBezTo>
                <a:cubicBezTo>
                  <a:pt x="4344353" y="387198"/>
                  <a:pt x="4335780" y="401295"/>
                  <a:pt x="4324350" y="411632"/>
                </a:cubicBezTo>
                <a:lnTo>
                  <a:pt x="4287203" y="411632"/>
                </a:lnTo>
                <a:close/>
              </a:path>
            </a:pathLst>
          </a:custGeom>
          <a:solidFill>
            <a:schemeClr val="tx1"/>
          </a:solidFill>
          <a:ln w="9525" cap="flat">
            <a:noFill/>
            <a:prstDash val="solid"/>
            <a:miter/>
          </a:ln>
        </p:spPr>
        <p:txBody>
          <a:bodyPr rtlCol="0" anchor="ctr"/>
          <a:lstStyle/>
          <a:p>
            <a:endParaRPr lang="en-US" sz="1800"/>
          </a:p>
        </p:txBody>
      </p:sp>
      <p:sp>
        <p:nvSpPr>
          <p:cNvPr id="6" name="Freeform 5">
            <a:extLst>
              <a:ext uri="{FF2B5EF4-FFF2-40B4-BE49-F238E27FC236}">
                <a16:creationId xmlns:a16="http://schemas.microsoft.com/office/drawing/2014/main" id="{22A7B98F-7160-D945-9022-2F276A42605A}"/>
              </a:ext>
            </a:extLst>
          </p:cNvPr>
          <p:cNvSpPr/>
          <p:nvPr userDrawn="1"/>
        </p:nvSpPr>
        <p:spPr>
          <a:xfrm>
            <a:off x="5211494" y="3160292"/>
            <a:ext cx="1280744" cy="247597"/>
          </a:xfrm>
          <a:custGeom>
            <a:avLst/>
            <a:gdLst>
              <a:gd name="connsiteX0" fmla="*/ 103822 w 2343149"/>
              <a:gd name="connsiteY0" fmla="*/ 109017 h 452983"/>
              <a:gd name="connsiteX1" fmla="*/ 140017 w 2343149"/>
              <a:gd name="connsiteY1" fmla="*/ 115595 h 452983"/>
              <a:gd name="connsiteX2" fmla="*/ 168592 w 2343149"/>
              <a:gd name="connsiteY2" fmla="*/ 133452 h 452983"/>
              <a:gd name="connsiteX3" fmla="*/ 168592 w 2343149"/>
              <a:gd name="connsiteY3" fmla="*/ 9398 h 452983"/>
              <a:gd name="connsiteX4" fmla="*/ 211455 w 2343149"/>
              <a:gd name="connsiteY4" fmla="*/ 0 h 452983"/>
              <a:gd name="connsiteX5" fmla="*/ 211455 w 2343149"/>
              <a:gd name="connsiteY5" fmla="*/ 347726 h 452983"/>
              <a:gd name="connsiteX6" fmla="*/ 170497 w 2343149"/>
              <a:gd name="connsiteY6" fmla="*/ 347726 h 452983"/>
              <a:gd name="connsiteX7" fmla="*/ 170497 w 2343149"/>
              <a:gd name="connsiteY7" fmla="*/ 317652 h 452983"/>
              <a:gd name="connsiteX8" fmla="*/ 97155 w 2343149"/>
              <a:gd name="connsiteY8" fmla="*/ 352425 h 452983"/>
              <a:gd name="connsiteX9" fmla="*/ 25717 w 2343149"/>
              <a:gd name="connsiteY9" fmla="*/ 321412 h 452983"/>
              <a:gd name="connsiteX10" fmla="*/ 0 w 2343149"/>
              <a:gd name="connsiteY10" fmla="*/ 234010 h 452983"/>
              <a:gd name="connsiteX11" fmla="*/ 27622 w 2343149"/>
              <a:gd name="connsiteY11" fmla="*/ 141910 h 452983"/>
              <a:gd name="connsiteX12" fmla="*/ 103822 w 2343149"/>
              <a:gd name="connsiteY12" fmla="*/ 109017 h 452983"/>
              <a:gd name="connsiteX13" fmla="*/ 107632 w 2343149"/>
              <a:gd name="connsiteY13" fmla="*/ 315773 h 452983"/>
              <a:gd name="connsiteX14" fmla="*/ 141922 w 2343149"/>
              <a:gd name="connsiteY14" fmla="*/ 308254 h 452983"/>
              <a:gd name="connsiteX15" fmla="*/ 169545 w 2343149"/>
              <a:gd name="connsiteY15" fmla="*/ 286639 h 452983"/>
              <a:gd name="connsiteX16" fmla="*/ 169545 w 2343149"/>
              <a:gd name="connsiteY16" fmla="*/ 167284 h 452983"/>
              <a:gd name="connsiteX17" fmla="*/ 113347 w 2343149"/>
              <a:gd name="connsiteY17" fmla="*/ 146609 h 452983"/>
              <a:gd name="connsiteX18" fmla="*/ 61913 w 2343149"/>
              <a:gd name="connsiteY18" fmla="*/ 168224 h 452983"/>
              <a:gd name="connsiteX19" fmla="*/ 44767 w 2343149"/>
              <a:gd name="connsiteY19" fmla="*/ 232131 h 452983"/>
              <a:gd name="connsiteX20" fmla="*/ 60960 w 2343149"/>
              <a:gd name="connsiteY20" fmla="*/ 295097 h 452983"/>
              <a:gd name="connsiteX21" fmla="*/ 107632 w 2343149"/>
              <a:gd name="connsiteY21" fmla="*/ 315773 h 452983"/>
              <a:gd name="connsiteX22" fmla="*/ 478155 w 2343149"/>
              <a:gd name="connsiteY22" fmla="*/ 231191 h 452983"/>
              <a:gd name="connsiteX23" fmla="*/ 449580 w 2343149"/>
              <a:gd name="connsiteY23" fmla="*/ 321412 h 452983"/>
              <a:gd name="connsiteX24" fmla="*/ 367665 w 2343149"/>
              <a:gd name="connsiteY24" fmla="*/ 352425 h 452983"/>
              <a:gd name="connsiteX25" fmla="*/ 286703 w 2343149"/>
              <a:gd name="connsiteY25" fmla="*/ 321412 h 452983"/>
              <a:gd name="connsiteX26" fmla="*/ 259080 w 2343149"/>
              <a:gd name="connsiteY26" fmla="*/ 230251 h 452983"/>
              <a:gd name="connsiteX27" fmla="*/ 287655 w 2343149"/>
              <a:gd name="connsiteY27" fmla="*/ 140030 h 452983"/>
              <a:gd name="connsiteX28" fmla="*/ 369570 w 2343149"/>
              <a:gd name="connsiteY28" fmla="*/ 109017 h 452983"/>
              <a:gd name="connsiteX29" fmla="*/ 450533 w 2343149"/>
              <a:gd name="connsiteY29" fmla="*/ 140030 h 452983"/>
              <a:gd name="connsiteX30" fmla="*/ 478155 w 2343149"/>
              <a:gd name="connsiteY30" fmla="*/ 231191 h 452983"/>
              <a:gd name="connsiteX31" fmla="*/ 303847 w 2343149"/>
              <a:gd name="connsiteY31" fmla="*/ 231191 h 452983"/>
              <a:gd name="connsiteX32" fmla="*/ 368617 w 2343149"/>
              <a:gd name="connsiteY32" fmla="*/ 317652 h 452983"/>
              <a:gd name="connsiteX33" fmla="*/ 434340 w 2343149"/>
              <a:gd name="connsiteY33" fmla="*/ 231191 h 452983"/>
              <a:gd name="connsiteX34" fmla="*/ 369570 w 2343149"/>
              <a:gd name="connsiteY34" fmla="*/ 145669 h 452983"/>
              <a:gd name="connsiteX35" fmla="*/ 303847 w 2343149"/>
              <a:gd name="connsiteY35" fmla="*/ 231191 h 452983"/>
              <a:gd name="connsiteX36" fmla="*/ 567690 w 2343149"/>
              <a:gd name="connsiteY36" fmla="*/ 111836 h 452983"/>
              <a:gd name="connsiteX37" fmla="*/ 567690 w 2343149"/>
              <a:gd name="connsiteY37" fmla="*/ 148488 h 452983"/>
              <a:gd name="connsiteX38" fmla="*/ 644842 w 2343149"/>
              <a:gd name="connsiteY38" fmla="*/ 109017 h 452983"/>
              <a:gd name="connsiteX39" fmla="*/ 703897 w 2343149"/>
              <a:gd name="connsiteY39" fmla="*/ 131572 h 452983"/>
              <a:gd name="connsiteX40" fmla="*/ 724853 w 2343149"/>
              <a:gd name="connsiteY40" fmla="*/ 197358 h 452983"/>
              <a:gd name="connsiteX41" fmla="*/ 724853 w 2343149"/>
              <a:gd name="connsiteY41" fmla="*/ 347726 h 452983"/>
              <a:gd name="connsiteX42" fmla="*/ 681990 w 2343149"/>
              <a:gd name="connsiteY42" fmla="*/ 347726 h 452983"/>
              <a:gd name="connsiteX43" fmla="*/ 681990 w 2343149"/>
              <a:gd name="connsiteY43" fmla="*/ 202997 h 452983"/>
              <a:gd name="connsiteX44" fmla="*/ 636270 w 2343149"/>
              <a:gd name="connsiteY44" fmla="*/ 145669 h 452983"/>
              <a:gd name="connsiteX45" fmla="*/ 600075 w 2343149"/>
              <a:gd name="connsiteY45" fmla="*/ 155067 h 452983"/>
              <a:gd name="connsiteX46" fmla="*/ 569595 w 2343149"/>
              <a:gd name="connsiteY46" fmla="*/ 181381 h 452983"/>
              <a:gd name="connsiteX47" fmla="*/ 569595 w 2343149"/>
              <a:gd name="connsiteY47" fmla="*/ 348666 h 452983"/>
              <a:gd name="connsiteX48" fmla="*/ 526733 w 2343149"/>
              <a:gd name="connsiteY48" fmla="*/ 348666 h 452983"/>
              <a:gd name="connsiteX49" fmla="*/ 526733 w 2343149"/>
              <a:gd name="connsiteY49" fmla="*/ 120294 h 452983"/>
              <a:gd name="connsiteX50" fmla="*/ 567690 w 2343149"/>
              <a:gd name="connsiteY50" fmla="*/ 111836 h 452983"/>
              <a:gd name="connsiteX51" fmla="*/ 821055 w 2343149"/>
              <a:gd name="connsiteY51" fmla="*/ 237769 h 452983"/>
              <a:gd name="connsiteX52" fmla="*/ 841058 w 2343149"/>
              <a:gd name="connsiteY52" fmla="*/ 297917 h 452983"/>
              <a:gd name="connsiteX53" fmla="*/ 895350 w 2343149"/>
              <a:gd name="connsiteY53" fmla="*/ 316713 h 452983"/>
              <a:gd name="connsiteX54" fmla="*/ 970597 w 2343149"/>
              <a:gd name="connsiteY54" fmla="*/ 288519 h 452983"/>
              <a:gd name="connsiteX55" fmla="*/ 970597 w 2343149"/>
              <a:gd name="connsiteY55" fmla="*/ 330810 h 452983"/>
              <a:gd name="connsiteX56" fmla="*/ 890587 w 2343149"/>
              <a:gd name="connsiteY56" fmla="*/ 352425 h 452983"/>
              <a:gd name="connsiteX57" fmla="*/ 807720 w 2343149"/>
              <a:gd name="connsiteY57" fmla="*/ 322351 h 452983"/>
              <a:gd name="connsiteX58" fmla="*/ 779145 w 2343149"/>
              <a:gd name="connsiteY58" fmla="*/ 233070 h 452983"/>
              <a:gd name="connsiteX59" fmla="*/ 806767 w 2343149"/>
              <a:gd name="connsiteY59" fmla="*/ 141910 h 452983"/>
              <a:gd name="connsiteX60" fmla="*/ 885825 w 2343149"/>
              <a:gd name="connsiteY60" fmla="*/ 109957 h 452983"/>
              <a:gd name="connsiteX61" fmla="*/ 957262 w 2343149"/>
              <a:gd name="connsiteY61" fmla="*/ 138151 h 452983"/>
              <a:gd name="connsiteX62" fmla="*/ 981075 w 2343149"/>
              <a:gd name="connsiteY62" fmla="*/ 221793 h 452983"/>
              <a:gd name="connsiteX63" fmla="*/ 981075 w 2343149"/>
              <a:gd name="connsiteY63" fmla="*/ 237769 h 452983"/>
              <a:gd name="connsiteX64" fmla="*/ 821055 w 2343149"/>
              <a:gd name="connsiteY64" fmla="*/ 237769 h 452983"/>
              <a:gd name="connsiteX65" fmla="*/ 884872 w 2343149"/>
              <a:gd name="connsiteY65" fmla="*/ 142850 h 452983"/>
              <a:gd name="connsiteX66" fmla="*/ 822008 w 2343149"/>
              <a:gd name="connsiteY66" fmla="*/ 206756 h 452983"/>
              <a:gd name="connsiteX67" fmla="*/ 940117 w 2343149"/>
              <a:gd name="connsiteY67" fmla="*/ 206756 h 452983"/>
              <a:gd name="connsiteX68" fmla="*/ 924878 w 2343149"/>
              <a:gd name="connsiteY68" fmla="*/ 157886 h 452983"/>
              <a:gd name="connsiteX69" fmla="*/ 884872 w 2343149"/>
              <a:gd name="connsiteY69" fmla="*/ 142850 h 452983"/>
              <a:gd name="connsiteX70" fmla="*/ 1151573 w 2343149"/>
              <a:gd name="connsiteY70" fmla="*/ 120294 h 452983"/>
              <a:gd name="connsiteX71" fmla="*/ 1191578 w 2343149"/>
              <a:gd name="connsiteY71" fmla="*/ 110896 h 452983"/>
              <a:gd name="connsiteX72" fmla="*/ 1191578 w 2343149"/>
              <a:gd name="connsiteY72" fmla="*/ 153187 h 452983"/>
              <a:gd name="connsiteX73" fmla="*/ 1263015 w 2343149"/>
              <a:gd name="connsiteY73" fmla="*/ 110896 h 452983"/>
              <a:gd name="connsiteX74" fmla="*/ 1288733 w 2343149"/>
              <a:gd name="connsiteY74" fmla="*/ 115595 h 452983"/>
              <a:gd name="connsiteX75" fmla="*/ 1288733 w 2343149"/>
              <a:gd name="connsiteY75" fmla="*/ 156947 h 452983"/>
              <a:gd name="connsiteX76" fmla="*/ 1258253 w 2343149"/>
              <a:gd name="connsiteY76" fmla="*/ 150368 h 452983"/>
              <a:gd name="connsiteX77" fmla="*/ 1222058 w 2343149"/>
              <a:gd name="connsiteY77" fmla="*/ 160706 h 452983"/>
              <a:gd name="connsiteX78" fmla="*/ 1193483 w 2343149"/>
              <a:gd name="connsiteY78" fmla="*/ 191719 h 452983"/>
              <a:gd name="connsiteX79" fmla="*/ 1193483 w 2343149"/>
              <a:gd name="connsiteY79" fmla="*/ 347726 h 452983"/>
              <a:gd name="connsiteX80" fmla="*/ 1151573 w 2343149"/>
              <a:gd name="connsiteY80" fmla="*/ 347726 h 452983"/>
              <a:gd name="connsiteX81" fmla="*/ 1151573 w 2343149"/>
              <a:gd name="connsiteY81" fmla="*/ 120294 h 452983"/>
              <a:gd name="connsiteX82" fmla="*/ 1363980 w 2343149"/>
              <a:gd name="connsiteY82" fmla="*/ 74244 h 452983"/>
              <a:gd name="connsiteX83" fmla="*/ 1343978 w 2343149"/>
              <a:gd name="connsiteY83" fmla="*/ 67666 h 452983"/>
              <a:gd name="connsiteX84" fmla="*/ 1336358 w 2343149"/>
              <a:gd name="connsiteY84" fmla="*/ 48870 h 452983"/>
              <a:gd name="connsiteX85" fmla="*/ 1343978 w 2343149"/>
              <a:gd name="connsiteY85" fmla="*/ 30074 h 452983"/>
              <a:gd name="connsiteX86" fmla="*/ 1363980 w 2343149"/>
              <a:gd name="connsiteY86" fmla="*/ 22555 h 452983"/>
              <a:gd name="connsiteX87" fmla="*/ 1383983 w 2343149"/>
              <a:gd name="connsiteY87" fmla="*/ 30074 h 452983"/>
              <a:gd name="connsiteX88" fmla="*/ 1391603 w 2343149"/>
              <a:gd name="connsiteY88" fmla="*/ 48870 h 452983"/>
              <a:gd name="connsiteX89" fmla="*/ 1383983 w 2343149"/>
              <a:gd name="connsiteY89" fmla="*/ 67666 h 452983"/>
              <a:gd name="connsiteX90" fmla="*/ 1363980 w 2343149"/>
              <a:gd name="connsiteY90" fmla="*/ 74244 h 452983"/>
              <a:gd name="connsiteX91" fmla="*/ 1342073 w 2343149"/>
              <a:gd name="connsiteY91" fmla="*/ 121234 h 452983"/>
              <a:gd name="connsiteX92" fmla="*/ 1384935 w 2343149"/>
              <a:gd name="connsiteY92" fmla="*/ 111836 h 452983"/>
              <a:gd name="connsiteX93" fmla="*/ 1384935 w 2343149"/>
              <a:gd name="connsiteY93" fmla="*/ 348666 h 452983"/>
              <a:gd name="connsiteX94" fmla="*/ 1342073 w 2343149"/>
              <a:gd name="connsiteY94" fmla="*/ 348666 h 452983"/>
              <a:gd name="connsiteX95" fmla="*/ 1342073 w 2343149"/>
              <a:gd name="connsiteY95" fmla="*/ 121234 h 452983"/>
              <a:gd name="connsiteX96" fmla="*/ 1543050 w 2343149"/>
              <a:gd name="connsiteY96" fmla="*/ 109017 h 452983"/>
              <a:gd name="connsiteX97" fmla="*/ 1583055 w 2343149"/>
              <a:gd name="connsiteY97" fmla="*/ 117475 h 452983"/>
              <a:gd name="connsiteX98" fmla="*/ 1613535 w 2343149"/>
              <a:gd name="connsiteY98" fmla="*/ 140970 h 452983"/>
              <a:gd name="connsiteX99" fmla="*/ 1615440 w 2343149"/>
              <a:gd name="connsiteY99" fmla="*/ 119355 h 452983"/>
              <a:gd name="connsiteX100" fmla="*/ 1651635 w 2343149"/>
              <a:gd name="connsiteY100" fmla="*/ 110896 h 452983"/>
              <a:gd name="connsiteX101" fmla="*/ 1651635 w 2343149"/>
              <a:gd name="connsiteY101" fmla="*/ 343967 h 452983"/>
              <a:gd name="connsiteX102" fmla="*/ 1623060 w 2343149"/>
              <a:gd name="connsiteY102" fmla="*/ 423850 h 452983"/>
              <a:gd name="connsiteX103" fmla="*/ 1543050 w 2343149"/>
              <a:gd name="connsiteY103" fmla="*/ 452984 h 452983"/>
              <a:gd name="connsiteX104" fmla="*/ 1498283 w 2343149"/>
              <a:gd name="connsiteY104" fmla="*/ 446405 h 452983"/>
              <a:gd name="connsiteX105" fmla="*/ 1458278 w 2343149"/>
              <a:gd name="connsiteY105" fmla="*/ 428549 h 452983"/>
              <a:gd name="connsiteX106" fmla="*/ 1458278 w 2343149"/>
              <a:gd name="connsiteY106" fmla="*/ 386258 h 452983"/>
              <a:gd name="connsiteX107" fmla="*/ 1496378 w 2343149"/>
              <a:gd name="connsiteY107" fmla="*/ 408813 h 452983"/>
              <a:gd name="connsiteX108" fmla="*/ 1539240 w 2343149"/>
              <a:gd name="connsiteY108" fmla="*/ 416331 h 452983"/>
              <a:gd name="connsiteX109" fmla="*/ 1590675 w 2343149"/>
              <a:gd name="connsiteY109" fmla="*/ 397535 h 452983"/>
              <a:gd name="connsiteX110" fmla="*/ 1608773 w 2343149"/>
              <a:gd name="connsiteY110" fmla="*/ 343967 h 452983"/>
              <a:gd name="connsiteX111" fmla="*/ 1608773 w 2343149"/>
              <a:gd name="connsiteY111" fmla="*/ 315773 h 452983"/>
              <a:gd name="connsiteX112" fmla="*/ 1537335 w 2343149"/>
              <a:gd name="connsiteY112" fmla="*/ 347726 h 452983"/>
              <a:gd name="connsiteX113" fmla="*/ 1465898 w 2343149"/>
              <a:gd name="connsiteY113" fmla="*/ 317652 h 452983"/>
              <a:gd name="connsiteX114" fmla="*/ 1440180 w 2343149"/>
              <a:gd name="connsiteY114" fmla="*/ 232131 h 452983"/>
              <a:gd name="connsiteX115" fmla="*/ 1466850 w 2343149"/>
              <a:gd name="connsiteY115" fmla="*/ 141910 h 452983"/>
              <a:gd name="connsiteX116" fmla="*/ 1543050 w 2343149"/>
              <a:gd name="connsiteY116" fmla="*/ 109017 h 452983"/>
              <a:gd name="connsiteX117" fmla="*/ 1547812 w 2343149"/>
              <a:gd name="connsiteY117" fmla="*/ 311074 h 452983"/>
              <a:gd name="connsiteX118" fmla="*/ 1582103 w 2343149"/>
              <a:gd name="connsiteY118" fmla="*/ 303555 h 452983"/>
              <a:gd name="connsiteX119" fmla="*/ 1609725 w 2343149"/>
              <a:gd name="connsiteY119" fmla="*/ 281940 h 452983"/>
              <a:gd name="connsiteX120" fmla="*/ 1609725 w 2343149"/>
              <a:gd name="connsiteY120" fmla="*/ 171044 h 452983"/>
              <a:gd name="connsiteX121" fmla="*/ 1553528 w 2343149"/>
              <a:gd name="connsiteY121" fmla="*/ 146609 h 452983"/>
              <a:gd name="connsiteX122" fmla="*/ 1503045 w 2343149"/>
              <a:gd name="connsiteY122" fmla="*/ 168224 h 452983"/>
              <a:gd name="connsiteX123" fmla="*/ 1485900 w 2343149"/>
              <a:gd name="connsiteY123" fmla="*/ 230251 h 452983"/>
              <a:gd name="connsiteX124" fmla="*/ 1502092 w 2343149"/>
              <a:gd name="connsiteY124" fmla="*/ 291338 h 452983"/>
              <a:gd name="connsiteX125" fmla="*/ 1547812 w 2343149"/>
              <a:gd name="connsiteY125" fmla="*/ 311074 h 452983"/>
              <a:gd name="connsiteX126" fmla="*/ 1762125 w 2343149"/>
              <a:gd name="connsiteY126" fmla="*/ 0 h 452983"/>
              <a:gd name="connsiteX127" fmla="*/ 1762125 w 2343149"/>
              <a:gd name="connsiteY127" fmla="*/ 145669 h 452983"/>
              <a:gd name="connsiteX128" fmla="*/ 1795462 w 2343149"/>
              <a:gd name="connsiteY128" fmla="*/ 118415 h 452983"/>
              <a:gd name="connsiteX129" fmla="*/ 1837373 w 2343149"/>
              <a:gd name="connsiteY129" fmla="*/ 109957 h 452983"/>
              <a:gd name="connsiteX130" fmla="*/ 1896428 w 2343149"/>
              <a:gd name="connsiteY130" fmla="*/ 132512 h 452983"/>
              <a:gd name="connsiteX131" fmla="*/ 1917383 w 2343149"/>
              <a:gd name="connsiteY131" fmla="*/ 198298 h 452983"/>
              <a:gd name="connsiteX132" fmla="*/ 1917383 w 2343149"/>
              <a:gd name="connsiteY132" fmla="*/ 348666 h 452983"/>
              <a:gd name="connsiteX133" fmla="*/ 1875473 w 2343149"/>
              <a:gd name="connsiteY133" fmla="*/ 348666 h 452983"/>
              <a:gd name="connsiteX134" fmla="*/ 1875473 w 2343149"/>
              <a:gd name="connsiteY134" fmla="*/ 202997 h 452983"/>
              <a:gd name="connsiteX135" fmla="*/ 1829753 w 2343149"/>
              <a:gd name="connsiteY135" fmla="*/ 145669 h 452983"/>
              <a:gd name="connsiteX136" fmla="*/ 1793558 w 2343149"/>
              <a:gd name="connsiteY136" fmla="*/ 155067 h 452983"/>
              <a:gd name="connsiteX137" fmla="*/ 1763078 w 2343149"/>
              <a:gd name="connsiteY137" fmla="*/ 181381 h 452983"/>
              <a:gd name="connsiteX138" fmla="*/ 1763078 w 2343149"/>
              <a:gd name="connsiteY138" fmla="*/ 348666 h 452983"/>
              <a:gd name="connsiteX139" fmla="*/ 1720215 w 2343149"/>
              <a:gd name="connsiteY139" fmla="*/ 348666 h 452983"/>
              <a:gd name="connsiteX140" fmla="*/ 1720215 w 2343149"/>
              <a:gd name="connsiteY140" fmla="*/ 10338 h 452983"/>
              <a:gd name="connsiteX141" fmla="*/ 1762125 w 2343149"/>
              <a:gd name="connsiteY141" fmla="*/ 0 h 452983"/>
              <a:gd name="connsiteX142" fmla="*/ 1958340 w 2343149"/>
              <a:gd name="connsiteY142" fmla="*/ 113716 h 452983"/>
              <a:gd name="connsiteX143" fmla="*/ 2003108 w 2343149"/>
              <a:gd name="connsiteY143" fmla="*/ 113716 h 452983"/>
              <a:gd name="connsiteX144" fmla="*/ 2003108 w 2343149"/>
              <a:gd name="connsiteY144" fmla="*/ 56388 h 452983"/>
              <a:gd name="connsiteX145" fmla="*/ 2045970 w 2343149"/>
              <a:gd name="connsiteY145" fmla="*/ 46990 h 452983"/>
              <a:gd name="connsiteX146" fmla="*/ 2045970 w 2343149"/>
              <a:gd name="connsiteY146" fmla="*/ 114656 h 452983"/>
              <a:gd name="connsiteX147" fmla="*/ 2119312 w 2343149"/>
              <a:gd name="connsiteY147" fmla="*/ 114656 h 452983"/>
              <a:gd name="connsiteX148" fmla="*/ 2119312 w 2343149"/>
              <a:gd name="connsiteY148" fmla="*/ 149428 h 452983"/>
              <a:gd name="connsiteX149" fmla="*/ 2045970 w 2343149"/>
              <a:gd name="connsiteY149" fmla="*/ 149428 h 452983"/>
              <a:gd name="connsiteX150" fmla="*/ 2045970 w 2343149"/>
              <a:gd name="connsiteY150" fmla="*/ 274422 h 452983"/>
              <a:gd name="connsiteX151" fmla="*/ 2053590 w 2343149"/>
              <a:gd name="connsiteY151" fmla="*/ 305435 h 452983"/>
              <a:gd name="connsiteX152" fmla="*/ 2079308 w 2343149"/>
              <a:gd name="connsiteY152" fmla="*/ 315773 h 452983"/>
              <a:gd name="connsiteX153" fmla="*/ 2102167 w 2343149"/>
              <a:gd name="connsiteY153" fmla="*/ 312014 h 452983"/>
              <a:gd name="connsiteX154" fmla="*/ 2121217 w 2343149"/>
              <a:gd name="connsiteY154" fmla="*/ 301676 h 452983"/>
              <a:gd name="connsiteX155" fmla="*/ 2121217 w 2343149"/>
              <a:gd name="connsiteY155" fmla="*/ 341147 h 452983"/>
              <a:gd name="connsiteX156" fmla="*/ 2071687 w 2343149"/>
              <a:gd name="connsiteY156" fmla="*/ 352425 h 452983"/>
              <a:gd name="connsiteX157" fmla="*/ 2003108 w 2343149"/>
              <a:gd name="connsiteY157" fmla="*/ 279121 h 452983"/>
              <a:gd name="connsiteX158" fmla="*/ 2003108 w 2343149"/>
              <a:gd name="connsiteY158" fmla="*/ 149428 h 452983"/>
              <a:gd name="connsiteX159" fmla="*/ 1951673 w 2343149"/>
              <a:gd name="connsiteY159" fmla="*/ 149428 h 452983"/>
              <a:gd name="connsiteX160" fmla="*/ 1958340 w 2343149"/>
              <a:gd name="connsiteY160" fmla="*/ 113716 h 452983"/>
              <a:gd name="connsiteX161" fmla="*/ 2172653 w 2343149"/>
              <a:gd name="connsiteY161" fmla="*/ 8458 h 452983"/>
              <a:gd name="connsiteX162" fmla="*/ 2172653 w 2343149"/>
              <a:gd name="connsiteY162" fmla="*/ 19736 h 452983"/>
              <a:gd name="connsiteX163" fmla="*/ 2201228 w 2343149"/>
              <a:gd name="connsiteY163" fmla="*/ 19736 h 452983"/>
              <a:gd name="connsiteX164" fmla="*/ 2201228 w 2343149"/>
              <a:gd name="connsiteY164" fmla="*/ 86462 h 452983"/>
              <a:gd name="connsiteX165" fmla="*/ 2213610 w 2343149"/>
              <a:gd name="connsiteY165" fmla="*/ 86462 h 452983"/>
              <a:gd name="connsiteX166" fmla="*/ 2213610 w 2343149"/>
              <a:gd name="connsiteY166" fmla="*/ 19736 h 452983"/>
              <a:gd name="connsiteX167" fmla="*/ 2242185 w 2343149"/>
              <a:gd name="connsiteY167" fmla="*/ 19736 h 452983"/>
              <a:gd name="connsiteX168" fmla="*/ 2242185 w 2343149"/>
              <a:gd name="connsiteY168" fmla="*/ 8458 h 452983"/>
              <a:gd name="connsiteX169" fmla="*/ 2172653 w 2343149"/>
              <a:gd name="connsiteY169" fmla="*/ 8458 h 452983"/>
              <a:gd name="connsiteX170" fmla="*/ 2329815 w 2343149"/>
              <a:gd name="connsiteY170" fmla="*/ 8458 h 452983"/>
              <a:gd name="connsiteX171" fmla="*/ 2300287 w 2343149"/>
              <a:gd name="connsiteY171" fmla="*/ 54508 h 452983"/>
              <a:gd name="connsiteX172" fmla="*/ 2271712 w 2343149"/>
              <a:gd name="connsiteY172" fmla="*/ 8458 h 452983"/>
              <a:gd name="connsiteX173" fmla="*/ 2258378 w 2343149"/>
              <a:gd name="connsiteY173" fmla="*/ 8458 h 452983"/>
              <a:gd name="connsiteX174" fmla="*/ 2258378 w 2343149"/>
              <a:gd name="connsiteY174" fmla="*/ 86462 h 452983"/>
              <a:gd name="connsiteX175" fmla="*/ 2271712 w 2343149"/>
              <a:gd name="connsiteY175" fmla="*/ 86462 h 452983"/>
              <a:gd name="connsiteX176" fmla="*/ 2271712 w 2343149"/>
              <a:gd name="connsiteY176" fmla="*/ 35712 h 452983"/>
              <a:gd name="connsiteX177" fmla="*/ 2271712 w 2343149"/>
              <a:gd name="connsiteY177" fmla="*/ 32893 h 452983"/>
              <a:gd name="connsiteX178" fmla="*/ 2271712 w 2343149"/>
              <a:gd name="connsiteY178" fmla="*/ 30074 h 452983"/>
              <a:gd name="connsiteX179" fmla="*/ 2274570 w 2343149"/>
              <a:gd name="connsiteY179" fmla="*/ 34773 h 452983"/>
              <a:gd name="connsiteX180" fmla="*/ 2295525 w 2343149"/>
              <a:gd name="connsiteY180" fmla="*/ 67666 h 452983"/>
              <a:gd name="connsiteX181" fmla="*/ 2306003 w 2343149"/>
              <a:gd name="connsiteY181" fmla="*/ 67666 h 452983"/>
              <a:gd name="connsiteX182" fmla="*/ 2326958 w 2343149"/>
              <a:gd name="connsiteY182" fmla="*/ 34773 h 452983"/>
              <a:gd name="connsiteX183" fmla="*/ 2328862 w 2343149"/>
              <a:gd name="connsiteY183" fmla="*/ 31953 h 452983"/>
              <a:gd name="connsiteX184" fmla="*/ 2330767 w 2343149"/>
              <a:gd name="connsiteY184" fmla="*/ 29134 h 452983"/>
              <a:gd name="connsiteX185" fmla="*/ 2330767 w 2343149"/>
              <a:gd name="connsiteY185" fmla="*/ 31953 h 452983"/>
              <a:gd name="connsiteX186" fmla="*/ 2330767 w 2343149"/>
              <a:gd name="connsiteY186" fmla="*/ 34773 h 452983"/>
              <a:gd name="connsiteX187" fmla="*/ 2330767 w 2343149"/>
              <a:gd name="connsiteY187" fmla="*/ 84582 h 452983"/>
              <a:gd name="connsiteX188" fmla="*/ 2343150 w 2343149"/>
              <a:gd name="connsiteY188" fmla="*/ 84582 h 452983"/>
              <a:gd name="connsiteX189" fmla="*/ 2343150 w 2343149"/>
              <a:gd name="connsiteY189" fmla="*/ 8458 h 452983"/>
              <a:gd name="connsiteX190" fmla="*/ 2329815 w 2343149"/>
              <a:gd name="connsiteY190" fmla="*/ 8458 h 452983"/>
              <a:gd name="connsiteX191" fmla="*/ 2329815 w 2343149"/>
              <a:gd name="connsiteY191" fmla="*/ 8458 h 45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2343149" h="452983">
                <a:moveTo>
                  <a:pt x="103822" y="109017"/>
                </a:moveTo>
                <a:cubicBezTo>
                  <a:pt x="117157" y="109017"/>
                  <a:pt x="128588" y="110896"/>
                  <a:pt x="140017" y="115595"/>
                </a:cubicBezTo>
                <a:cubicBezTo>
                  <a:pt x="151447" y="120294"/>
                  <a:pt x="160972" y="125933"/>
                  <a:pt x="168592" y="133452"/>
                </a:cubicBezTo>
                <a:lnTo>
                  <a:pt x="168592" y="9398"/>
                </a:lnTo>
                <a:lnTo>
                  <a:pt x="211455" y="0"/>
                </a:lnTo>
                <a:lnTo>
                  <a:pt x="211455" y="347726"/>
                </a:lnTo>
                <a:lnTo>
                  <a:pt x="170497" y="347726"/>
                </a:lnTo>
                <a:lnTo>
                  <a:pt x="170497" y="317652"/>
                </a:lnTo>
                <a:cubicBezTo>
                  <a:pt x="151447" y="341147"/>
                  <a:pt x="126682" y="352425"/>
                  <a:pt x="97155" y="352425"/>
                </a:cubicBezTo>
                <a:cubicBezTo>
                  <a:pt x="66675" y="352425"/>
                  <a:pt x="42863" y="342087"/>
                  <a:pt x="25717" y="321412"/>
                </a:cubicBezTo>
                <a:cubicBezTo>
                  <a:pt x="8572" y="300736"/>
                  <a:pt x="0" y="271602"/>
                  <a:pt x="0" y="234010"/>
                </a:cubicBezTo>
                <a:cubicBezTo>
                  <a:pt x="0" y="194539"/>
                  <a:pt x="9525" y="164465"/>
                  <a:pt x="27622" y="141910"/>
                </a:cubicBezTo>
                <a:cubicBezTo>
                  <a:pt x="45720" y="120294"/>
                  <a:pt x="71438" y="109017"/>
                  <a:pt x="103822" y="109017"/>
                </a:cubicBezTo>
                <a:close/>
                <a:moveTo>
                  <a:pt x="107632" y="315773"/>
                </a:moveTo>
                <a:cubicBezTo>
                  <a:pt x="120015" y="315773"/>
                  <a:pt x="131445" y="312953"/>
                  <a:pt x="141922" y="308254"/>
                </a:cubicBezTo>
                <a:cubicBezTo>
                  <a:pt x="152400" y="303555"/>
                  <a:pt x="160972" y="296037"/>
                  <a:pt x="169545" y="286639"/>
                </a:cubicBezTo>
                <a:lnTo>
                  <a:pt x="169545" y="167284"/>
                </a:lnTo>
                <a:cubicBezTo>
                  <a:pt x="154305" y="153187"/>
                  <a:pt x="136207" y="146609"/>
                  <a:pt x="113347" y="146609"/>
                </a:cubicBezTo>
                <a:cubicBezTo>
                  <a:pt x="90488" y="146609"/>
                  <a:pt x="74295" y="154127"/>
                  <a:pt x="61913" y="168224"/>
                </a:cubicBezTo>
                <a:cubicBezTo>
                  <a:pt x="50482" y="182321"/>
                  <a:pt x="44767" y="203937"/>
                  <a:pt x="44767" y="232131"/>
                </a:cubicBezTo>
                <a:cubicBezTo>
                  <a:pt x="44767" y="259385"/>
                  <a:pt x="50482" y="281000"/>
                  <a:pt x="60960" y="295097"/>
                </a:cubicBezTo>
                <a:cubicBezTo>
                  <a:pt x="71438" y="309194"/>
                  <a:pt x="86678" y="315773"/>
                  <a:pt x="107632" y="315773"/>
                </a:cubicBezTo>
                <a:close/>
                <a:moveTo>
                  <a:pt x="478155" y="231191"/>
                </a:moveTo>
                <a:cubicBezTo>
                  <a:pt x="478155" y="270662"/>
                  <a:pt x="468630" y="300736"/>
                  <a:pt x="449580" y="321412"/>
                </a:cubicBezTo>
                <a:cubicBezTo>
                  <a:pt x="430530" y="342087"/>
                  <a:pt x="403860" y="352425"/>
                  <a:pt x="367665" y="352425"/>
                </a:cubicBezTo>
                <a:cubicBezTo>
                  <a:pt x="332422" y="352425"/>
                  <a:pt x="304800" y="342087"/>
                  <a:pt x="286703" y="321412"/>
                </a:cubicBezTo>
                <a:cubicBezTo>
                  <a:pt x="268605" y="300736"/>
                  <a:pt x="259080" y="270662"/>
                  <a:pt x="259080" y="230251"/>
                </a:cubicBezTo>
                <a:cubicBezTo>
                  <a:pt x="259080" y="190779"/>
                  <a:pt x="268605" y="160706"/>
                  <a:pt x="287655" y="140030"/>
                </a:cubicBezTo>
                <a:cubicBezTo>
                  <a:pt x="306705" y="119355"/>
                  <a:pt x="333375" y="109017"/>
                  <a:pt x="369570" y="109017"/>
                </a:cubicBezTo>
                <a:cubicBezTo>
                  <a:pt x="404812" y="109017"/>
                  <a:pt x="432435" y="119355"/>
                  <a:pt x="450533" y="140030"/>
                </a:cubicBezTo>
                <a:cubicBezTo>
                  <a:pt x="469583" y="160706"/>
                  <a:pt x="478155" y="190779"/>
                  <a:pt x="478155" y="231191"/>
                </a:cubicBezTo>
                <a:close/>
                <a:moveTo>
                  <a:pt x="303847" y="231191"/>
                </a:moveTo>
                <a:cubicBezTo>
                  <a:pt x="303847" y="288519"/>
                  <a:pt x="325755" y="317652"/>
                  <a:pt x="368617" y="317652"/>
                </a:cubicBezTo>
                <a:cubicBezTo>
                  <a:pt x="412433" y="317652"/>
                  <a:pt x="434340" y="288519"/>
                  <a:pt x="434340" y="231191"/>
                </a:cubicBezTo>
                <a:cubicBezTo>
                  <a:pt x="434340" y="173863"/>
                  <a:pt x="412433" y="145669"/>
                  <a:pt x="369570" y="145669"/>
                </a:cubicBezTo>
                <a:cubicBezTo>
                  <a:pt x="325755" y="145669"/>
                  <a:pt x="303847" y="173863"/>
                  <a:pt x="303847" y="231191"/>
                </a:cubicBezTo>
                <a:close/>
                <a:moveTo>
                  <a:pt x="567690" y="111836"/>
                </a:moveTo>
                <a:lnTo>
                  <a:pt x="567690" y="148488"/>
                </a:lnTo>
                <a:cubicBezTo>
                  <a:pt x="587692" y="122174"/>
                  <a:pt x="613410" y="109017"/>
                  <a:pt x="644842" y="109017"/>
                </a:cubicBezTo>
                <a:cubicBezTo>
                  <a:pt x="670560" y="109017"/>
                  <a:pt x="690562" y="116535"/>
                  <a:pt x="703897" y="131572"/>
                </a:cubicBezTo>
                <a:cubicBezTo>
                  <a:pt x="717233" y="146609"/>
                  <a:pt x="724853" y="169164"/>
                  <a:pt x="724853" y="197358"/>
                </a:cubicBezTo>
                <a:lnTo>
                  <a:pt x="724853" y="347726"/>
                </a:lnTo>
                <a:lnTo>
                  <a:pt x="681990" y="347726"/>
                </a:lnTo>
                <a:lnTo>
                  <a:pt x="681990" y="202997"/>
                </a:lnTo>
                <a:cubicBezTo>
                  <a:pt x="681990" y="165405"/>
                  <a:pt x="666750" y="145669"/>
                  <a:pt x="636270" y="145669"/>
                </a:cubicBezTo>
                <a:cubicBezTo>
                  <a:pt x="623887" y="145669"/>
                  <a:pt x="611505" y="148488"/>
                  <a:pt x="600075" y="155067"/>
                </a:cubicBezTo>
                <a:cubicBezTo>
                  <a:pt x="588645" y="160706"/>
                  <a:pt x="578167" y="170104"/>
                  <a:pt x="569595" y="181381"/>
                </a:cubicBezTo>
                <a:lnTo>
                  <a:pt x="569595" y="348666"/>
                </a:lnTo>
                <a:lnTo>
                  <a:pt x="526733" y="348666"/>
                </a:lnTo>
                <a:lnTo>
                  <a:pt x="526733" y="120294"/>
                </a:lnTo>
                <a:lnTo>
                  <a:pt x="567690" y="111836"/>
                </a:lnTo>
                <a:close/>
                <a:moveTo>
                  <a:pt x="821055" y="237769"/>
                </a:moveTo>
                <a:cubicBezTo>
                  <a:pt x="822008" y="265024"/>
                  <a:pt x="828675" y="284759"/>
                  <a:pt x="841058" y="297917"/>
                </a:cubicBezTo>
                <a:cubicBezTo>
                  <a:pt x="853440" y="311074"/>
                  <a:pt x="870585" y="316713"/>
                  <a:pt x="895350" y="316713"/>
                </a:cubicBezTo>
                <a:cubicBezTo>
                  <a:pt x="922972" y="316713"/>
                  <a:pt x="948690" y="307315"/>
                  <a:pt x="970597" y="288519"/>
                </a:cubicBezTo>
                <a:lnTo>
                  <a:pt x="970597" y="330810"/>
                </a:lnTo>
                <a:cubicBezTo>
                  <a:pt x="947737" y="344907"/>
                  <a:pt x="921067" y="352425"/>
                  <a:pt x="890587" y="352425"/>
                </a:cubicBezTo>
                <a:cubicBezTo>
                  <a:pt x="854392" y="352425"/>
                  <a:pt x="825817" y="342087"/>
                  <a:pt x="807720" y="322351"/>
                </a:cubicBezTo>
                <a:cubicBezTo>
                  <a:pt x="788670" y="301676"/>
                  <a:pt x="779145" y="272542"/>
                  <a:pt x="779145" y="233070"/>
                </a:cubicBezTo>
                <a:cubicBezTo>
                  <a:pt x="779145" y="193599"/>
                  <a:pt x="788670" y="162585"/>
                  <a:pt x="806767" y="141910"/>
                </a:cubicBezTo>
                <a:cubicBezTo>
                  <a:pt x="824865" y="120294"/>
                  <a:pt x="851535" y="109957"/>
                  <a:pt x="885825" y="109957"/>
                </a:cubicBezTo>
                <a:cubicBezTo>
                  <a:pt x="917258" y="109957"/>
                  <a:pt x="941070" y="119355"/>
                  <a:pt x="957262" y="138151"/>
                </a:cubicBezTo>
                <a:cubicBezTo>
                  <a:pt x="973455" y="156947"/>
                  <a:pt x="981075" y="185141"/>
                  <a:pt x="981075" y="221793"/>
                </a:cubicBezTo>
                <a:cubicBezTo>
                  <a:pt x="981075" y="230251"/>
                  <a:pt x="981075" y="235890"/>
                  <a:pt x="981075" y="237769"/>
                </a:cubicBezTo>
                <a:lnTo>
                  <a:pt x="821055" y="237769"/>
                </a:lnTo>
                <a:close/>
                <a:moveTo>
                  <a:pt x="884872" y="142850"/>
                </a:moveTo>
                <a:cubicBezTo>
                  <a:pt x="848678" y="142850"/>
                  <a:pt x="827722" y="164465"/>
                  <a:pt x="822008" y="206756"/>
                </a:cubicBezTo>
                <a:lnTo>
                  <a:pt x="940117" y="206756"/>
                </a:lnTo>
                <a:cubicBezTo>
                  <a:pt x="939165" y="185141"/>
                  <a:pt x="934403" y="169164"/>
                  <a:pt x="924878" y="157886"/>
                </a:cubicBezTo>
                <a:cubicBezTo>
                  <a:pt x="916305" y="148488"/>
                  <a:pt x="902970" y="142850"/>
                  <a:pt x="884872" y="142850"/>
                </a:cubicBezTo>
                <a:close/>
                <a:moveTo>
                  <a:pt x="1151573" y="120294"/>
                </a:moveTo>
                <a:lnTo>
                  <a:pt x="1191578" y="110896"/>
                </a:lnTo>
                <a:lnTo>
                  <a:pt x="1191578" y="153187"/>
                </a:lnTo>
                <a:cubicBezTo>
                  <a:pt x="1208723" y="124993"/>
                  <a:pt x="1232535" y="110896"/>
                  <a:pt x="1263015" y="110896"/>
                </a:cubicBezTo>
                <a:cubicBezTo>
                  <a:pt x="1272540" y="110896"/>
                  <a:pt x="1281112" y="112776"/>
                  <a:pt x="1288733" y="115595"/>
                </a:cubicBezTo>
                <a:lnTo>
                  <a:pt x="1288733" y="156947"/>
                </a:lnTo>
                <a:cubicBezTo>
                  <a:pt x="1279208" y="152248"/>
                  <a:pt x="1269683" y="150368"/>
                  <a:pt x="1258253" y="150368"/>
                </a:cubicBezTo>
                <a:cubicBezTo>
                  <a:pt x="1244917" y="150368"/>
                  <a:pt x="1233487" y="154127"/>
                  <a:pt x="1222058" y="160706"/>
                </a:cubicBezTo>
                <a:cubicBezTo>
                  <a:pt x="1211580" y="168224"/>
                  <a:pt x="1202055" y="177622"/>
                  <a:pt x="1193483" y="191719"/>
                </a:cubicBezTo>
                <a:lnTo>
                  <a:pt x="1193483" y="347726"/>
                </a:lnTo>
                <a:lnTo>
                  <a:pt x="1151573" y="347726"/>
                </a:lnTo>
                <a:lnTo>
                  <a:pt x="1151573" y="120294"/>
                </a:lnTo>
                <a:close/>
                <a:moveTo>
                  <a:pt x="1363980" y="74244"/>
                </a:moveTo>
                <a:cubicBezTo>
                  <a:pt x="1355408" y="74244"/>
                  <a:pt x="1348740" y="72365"/>
                  <a:pt x="1343978" y="67666"/>
                </a:cubicBezTo>
                <a:cubicBezTo>
                  <a:pt x="1339215" y="62967"/>
                  <a:pt x="1336358" y="57328"/>
                  <a:pt x="1336358" y="48870"/>
                </a:cubicBezTo>
                <a:cubicBezTo>
                  <a:pt x="1336358" y="41351"/>
                  <a:pt x="1339215" y="34773"/>
                  <a:pt x="1343978" y="30074"/>
                </a:cubicBezTo>
                <a:cubicBezTo>
                  <a:pt x="1348740" y="25375"/>
                  <a:pt x="1355408" y="22555"/>
                  <a:pt x="1363980" y="22555"/>
                </a:cubicBezTo>
                <a:cubicBezTo>
                  <a:pt x="1372553" y="22555"/>
                  <a:pt x="1379220" y="25375"/>
                  <a:pt x="1383983" y="30074"/>
                </a:cubicBezTo>
                <a:cubicBezTo>
                  <a:pt x="1388745" y="34773"/>
                  <a:pt x="1391603" y="41351"/>
                  <a:pt x="1391603" y="48870"/>
                </a:cubicBezTo>
                <a:cubicBezTo>
                  <a:pt x="1391603" y="56388"/>
                  <a:pt x="1388745" y="62967"/>
                  <a:pt x="1383983" y="67666"/>
                </a:cubicBezTo>
                <a:cubicBezTo>
                  <a:pt x="1378267" y="72365"/>
                  <a:pt x="1371600" y="74244"/>
                  <a:pt x="1363980" y="74244"/>
                </a:cubicBezTo>
                <a:close/>
                <a:moveTo>
                  <a:pt x="1342073" y="121234"/>
                </a:moveTo>
                <a:lnTo>
                  <a:pt x="1384935" y="111836"/>
                </a:lnTo>
                <a:lnTo>
                  <a:pt x="1384935" y="348666"/>
                </a:lnTo>
                <a:lnTo>
                  <a:pt x="1342073" y="348666"/>
                </a:lnTo>
                <a:lnTo>
                  <a:pt x="1342073" y="121234"/>
                </a:lnTo>
                <a:close/>
                <a:moveTo>
                  <a:pt x="1543050" y="109017"/>
                </a:moveTo>
                <a:cubicBezTo>
                  <a:pt x="1557337" y="109017"/>
                  <a:pt x="1570673" y="111836"/>
                  <a:pt x="1583055" y="117475"/>
                </a:cubicBezTo>
                <a:cubicBezTo>
                  <a:pt x="1595437" y="123114"/>
                  <a:pt x="1605915" y="130632"/>
                  <a:pt x="1613535" y="140970"/>
                </a:cubicBezTo>
                <a:lnTo>
                  <a:pt x="1615440" y="119355"/>
                </a:lnTo>
                <a:lnTo>
                  <a:pt x="1651635" y="110896"/>
                </a:lnTo>
                <a:lnTo>
                  <a:pt x="1651635" y="343967"/>
                </a:lnTo>
                <a:cubicBezTo>
                  <a:pt x="1651635" y="377800"/>
                  <a:pt x="1642110" y="404114"/>
                  <a:pt x="1623060" y="423850"/>
                </a:cubicBezTo>
                <a:cubicBezTo>
                  <a:pt x="1604010" y="442646"/>
                  <a:pt x="1577340" y="452984"/>
                  <a:pt x="1543050" y="452984"/>
                </a:cubicBezTo>
                <a:cubicBezTo>
                  <a:pt x="1527810" y="452984"/>
                  <a:pt x="1513523" y="451104"/>
                  <a:pt x="1498283" y="446405"/>
                </a:cubicBezTo>
                <a:cubicBezTo>
                  <a:pt x="1483995" y="442646"/>
                  <a:pt x="1470660" y="436067"/>
                  <a:pt x="1458278" y="428549"/>
                </a:cubicBezTo>
                <a:lnTo>
                  <a:pt x="1458278" y="386258"/>
                </a:lnTo>
                <a:cubicBezTo>
                  <a:pt x="1469708" y="395656"/>
                  <a:pt x="1482090" y="403174"/>
                  <a:pt x="1496378" y="408813"/>
                </a:cubicBezTo>
                <a:cubicBezTo>
                  <a:pt x="1510665" y="413512"/>
                  <a:pt x="1524953" y="416331"/>
                  <a:pt x="1539240" y="416331"/>
                </a:cubicBezTo>
                <a:cubicBezTo>
                  <a:pt x="1561148" y="416331"/>
                  <a:pt x="1578292" y="409753"/>
                  <a:pt x="1590675" y="397535"/>
                </a:cubicBezTo>
                <a:cubicBezTo>
                  <a:pt x="1603058" y="384378"/>
                  <a:pt x="1608773" y="366522"/>
                  <a:pt x="1608773" y="343967"/>
                </a:cubicBezTo>
                <a:lnTo>
                  <a:pt x="1608773" y="315773"/>
                </a:lnTo>
                <a:cubicBezTo>
                  <a:pt x="1590675" y="337388"/>
                  <a:pt x="1566862" y="347726"/>
                  <a:pt x="1537335" y="347726"/>
                </a:cubicBezTo>
                <a:cubicBezTo>
                  <a:pt x="1506855" y="347726"/>
                  <a:pt x="1483042" y="337388"/>
                  <a:pt x="1465898" y="317652"/>
                </a:cubicBezTo>
                <a:cubicBezTo>
                  <a:pt x="1448753" y="296977"/>
                  <a:pt x="1440180" y="268783"/>
                  <a:pt x="1440180" y="232131"/>
                </a:cubicBezTo>
                <a:cubicBezTo>
                  <a:pt x="1440180" y="193599"/>
                  <a:pt x="1448753" y="163525"/>
                  <a:pt x="1466850" y="141910"/>
                </a:cubicBezTo>
                <a:cubicBezTo>
                  <a:pt x="1485900" y="120294"/>
                  <a:pt x="1511617" y="109017"/>
                  <a:pt x="1543050" y="109017"/>
                </a:cubicBezTo>
                <a:close/>
                <a:moveTo>
                  <a:pt x="1547812" y="311074"/>
                </a:moveTo>
                <a:cubicBezTo>
                  <a:pt x="1560195" y="311074"/>
                  <a:pt x="1570673" y="308254"/>
                  <a:pt x="1582103" y="303555"/>
                </a:cubicBezTo>
                <a:cubicBezTo>
                  <a:pt x="1592580" y="298856"/>
                  <a:pt x="1602105" y="291338"/>
                  <a:pt x="1609725" y="281940"/>
                </a:cubicBezTo>
                <a:lnTo>
                  <a:pt x="1609725" y="171044"/>
                </a:lnTo>
                <a:cubicBezTo>
                  <a:pt x="1594485" y="155067"/>
                  <a:pt x="1575435" y="146609"/>
                  <a:pt x="1553528" y="146609"/>
                </a:cubicBezTo>
                <a:cubicBezTo>
                  <a:pt x="1530667" y="146609"/>
                  <a:pt x="1514475" y="154127"/>
                  <a:pt x="1503045" y="168224"/>
                </a:cubicBezTo>
                <a:cubicBezTo>
                  <a:pt x="1491615" y="182321"/>
                  <a:pt x="1485900" y="202997"/>
                  <a:pt x="1485900" y="230251"/>
                </a:cubicBezTo>
                <a:cubicBezTo>
                  <a:pt x="1485900" y="256565"/>
                  <a:pt x="1491615" y="277241"/>
                  <a:pt x="1502092" y="291338"/>
                </a:cubicBezTo>
                <a:cubicBezTo>
                  <a:pt x="1511617" y="304495"/>
                  <a:pt x="1527810" y="311074"/>
                  <a:pt x="1547812" y="311074"/>
                </a:cubicBezTo>
                <a:close/>
                <a:moveTo>
                  <a:pt x="1762125" y="0"/>
                </a:moveTo>
                <a:lnTo>
                  <a:pt x="1762125" y="145669"/>
                </a:lnTo>
                <a:cubicBezTo>
                  <a:pt x="1771650" y="133452"/>
                  <a:pt x="1783080" y="124054"/>
                  <a:pt x="1795462" y="118415"/>
                </a:cubicBezTo>
                <a:cubicBezTo>
                  <a:pt x="1807845" y="112776"/>
                  <a:pt x="1822133" y="109957"/>
                  <a:pt x="1837373" y="109957"/>
                </a:cubicBezTo>
                <a:cubicBezTo>
                  <a:pt x="1863090" y="109957"/>
                  <a:pt x="1883092" y="117475"/>
                  <a:pt x="1896428" y="132512"/>
                </a:cubicBezTo>
                <a:cubicBezTo>
                  <a:pt x="1909762" y="147549"/>
                  <a:pt x="1917383" y="170104"/>
                  <a:pt x="1917383" y="198298"/>
                </a:cubicBezTo>
                <a:lnTo>
                  <a:pt x="1917383" y="348666"/>
                </a:lnTo>
                <a:lnTo>
                  <a:pt x="1875473" y="348666"/>
                </a:lnTo>
                <a:lnTo>
                  <a:pt x="1875473" y="202997"/>
                </a:lnTo>
                <a:cubicBezTo>
                  <a:pt x="1875473" y="165405"/>
                  <a:pt x="1860233" y="145669"/>
                  <a:pt x="1829753" y="145669"/>
                </a:cubicBezTo>
                <a:cubicBezTo>
                  <a:pt x="1817370" y="145669"/>
                  <a:pt x="1804987" y="148488"/>
                  <a:pt x="1793558" y="155067"/>
                </a:cubicBezTo>
                <a:cubicBezTo>
                  <a:pt x="1782128" y="160706"/>
                  <a:pt x="1771650" y="170104"/>
                  <a:pt x="1763078" y="181381"/>
                </a:cubicBezTo>
                <a:lnTo>
                  <a:pt x="1763078" y="348666"/>
                </a:lnTo>
                <a:lnTo>
                  <a:pt x="1720215" y="348666"/>
                </a:lnTo>
                <a:lnTo>
                  <a:pt x="1720215" y="10338"/>
                </a:lnTo>
                <a:lnTo>
                  <a:pt x="1762125" y="0"/>
                </a:lnTo>
                <a:close/>
                <a:moveTo>
                  <a:pt x="1958340" y="113716"/>
                </a:moveTo>
                <a:lnTo>
                  <a:pt x="2003108" y="113716"/>
                </a:lnTo>
                <a:lnTo>
                  <a:pt x="2003108" y="56388"/>
                </a:lnTo>
                <a:lnTo>
                  <a:pt x="2045970" y="46990"/>
                </a:lnTo>
                <a:lnTo>
                  <a:pt x="2045970" y="114656"/>
                </a:lnTo>
                <a:lnTo>
                  <a:pt x="2119312" y="114656"/>
                </a:lnTo>
                <a:lnTo>
                  <a:pt x="2119312" y="149428"/>
                </a:lnTo>
                <a:lnTo>
                  <a:pt x="2045970" y="149428"/>
                </a:lnTo>
                <a:lnTo>
                  <a:pt x="2045970" y="274422"/>
                </a:lnTo>
                <a:cubicBezTo>
                  <a:pt x="2045970" y="288519"/>
                  <a:pt x="2048828" y="298856"/>
                  <a:pt x="2053590" y="305435"/>
                </a:cubicBezTo>
                <a:cubicBezTo>
                  <a:pt x="2059305" y="312014"/>
                  <a:pt x="2067878" y="315773"/>
                  <a:pt x="2079308" y="315773"/>
                </a:cubicBezTo>
                <a:cubicBezTo>
                  <a:pt x="2086928" y="315773"/>
                  <a:pt x="2094548" y="314833"/>
                  <a:pt x="2102167" y="312014"/>
                </a:cubicBezTo>
                <a:cubicBezTo>
                  <a:pt x="2109787" y="309194"/>
                  <a:pt x="2116455" y="306375"/>
                  <a:pt x="2121217" y="301676"/>
                </a:cubicBezTo>
                <a:lnTo>
                  <a:pt x="2121217" y="341147"/>
                </a:lnTo>
                <a:cubicBezTo>
                  <a:pt x="2106930" y="348666"/>
                  <a:pt x="2089785" y="352425"/>
                  <a:pt x="2071687" y="352425"/>
                </a:cubicBezTo>
                <a:cubicBezTo>
                  <a:pt x="2025967" y="352425"/>
                  <a:pt x="2003108" y="327990"/>
                  <a:pt x="2003108" y="279121"/>
                </a:cubicBezTo>
                <a:lnTo>
                  <a:pt x="2003108" y="149428"/>
                </a:lnTo>
                <a:lnTo>
                  <a:pt x="1951673" y="149428"/>
                </a:lnTo>
                <a:lnTo>
                  <a:pt x="1958340" y="113716"/>
                </a:lnTo>
                <a:close/>
                <a:moveTo>
                  <a:pt x="2172653" y="8458"/>
                </a:moveTo>
                <a:lnTo>
                  <a:pt x="2172653" y="19736"/>
                </a:lnTo>
                <a:lnTo>
                  <a:pt x="2201228" y="19736"/>
                </a:lnTo>
                <a:lnTo>
                  <a:pt x="2201228" y="86462"/>
                </a:lnTo>
                <a:lnTo>
                  <a:pt x="2213610" y="86462"/>
                </a:lnTo>
                <a:lnTo>
                  <a:pt x="2213610" y="19736"/>
                </a:lnTo>
                <a:lnTo>
                  <a:pt x="2242185" y="19736"/>
                </a:lnTo>
                <a:lnTo>
                  <a:pt x="2242185" y="8458"/>
                </a:lnTo>
                <a:lnTo>
                  <a:pt x="2172653" y="8458"/>
                </a:lnTo>
                <a:close/>
                <a:moveTo>
                  <a:pt x="2329815" y="8458"/>
                </a:moveTo>
                <a:lnTo>
                  <a:pt x="2300287" y="54508"/>
                </a:lnTo>
                <a:lnTo>
                  <a:pt x="2271712" y="8458"/>
                </a:lnTo>
                <a:lnTo>
                  <a:pt x="2258378" y="8458"/>
                </a:lnTo>
                <a:lnTo>
                  <a:pt x="2258378" y="86462"/>
                </a:lnTo>
                <a:lnTo>
                  <a:pt x="2271712" y="86462"/>
                </a:lnTo>
                <a:lnTo>
                  <a:pt x="2271712" y="35712"/>
                </a:lnTo>
                <a:cubicBezTo>
                  <a:pt x="2271712" y="34773"/>
                  <a:pt x="2271712" y="33833"/>
                  <a:pt x="2271712" y="32893"/>
                </a:cubicBezTo>
                <a:cubicBezTo>
                  <a:pt x="2271712" y="31953"/>
                  <a:pt x="2271712" y="31013"/>
                  <a:pt x="2271712" y="30074"/>
                </a:cubicBezTo>
                <a:cubicBezTo>
                  <a:pt x="2272665" y="31953"/>
                  <a:pt x="2273617" y="33833"/>
                  <a:pt x="2274570" y="34773"/>
                </a:cubicBezTo>
                <a:lnTo>
                  <a:pt x="2295525" y="67666"/>
                </a:lnTo>
                <a:lnTo>
                  <a:pt x="2306003" y="67666"/>
                </a:lnTo>
                <a:lnTo>
                  <a:pt x="2326958" y="34773"/>
                </a:lnTo>
                <a:cubicBezTo>
                  <a:pt x="2327910" y="33833"/>
                  <a:pt x="2327910" y="32893"/>
                  <a:pt x="2328862" y="31953"/>
                </a:cubicBezTo>
                <a:cubicBezTo>
                  <a:pt x="2329815" y="31013"/>
                  <a:pt x="2329815" y="30074"/>
                  <a:pt x="2330767" y="29134"/>
                </a:cubicBezTo>
                <a:cubicBezTo>
                  <a:pt x="2330767" y="30074"/>
                  <a:pt x="2330767" y="31013"/>
                  <a:pt x="2330767" y="31953"/>
                </a:cubicBezTo>
                <a:cubicBezTo>
                  <a:pt x="2330767" y="32893"/>
                  <a:pt x="2330767" y="33833"/>
                  <a:pt x="2330767" y="34773"/>
                </a:cubicBezTo>
                <a:lnTo>
                  <a:pt x="2330767" y="84582"/>
                </a:lnTo>
                <a:lnTo>
                  <a:pt x="2343150" y="84582"/>
                </a:lnTo>
                <a:lnTo>
                  <a:pt x="2343150" y="8458"/>
                </a:lnTo>
                <a:lnTo>
                  <a:pt x="2329815" y="8458"/>
                </a:lnTo>
                <a:lnTo>
                  <a:pt x="2329815" y="8458"/>
                </a:lnTo>
                <a:close/>
              </a:path>
            </a:pathLst>
          </a:custGeom>
          <a:solidFill>
            <a:schemeClr val="tx1"/>
          </a:solidFill>
          <a:ln w="9525" cap="flat">
            <a:noFill/>
            <a:prstDash val="solid"/>
            <a:miter/>
          </a:ln>
        </p:spPr>
        <p:txBody>
          <a:bodyPr rtlCol="0" anchor="ctr"/>
          <a:lstStyle/>
          <a:p>
            <a:endParaRPr lang="en-US" sz="1800"/>
          </a:p>
        </p:txBody>
      </p:sp>
    </p:spTree>
    <p:extLst>
      <p:ext uri="{BB962C8B-B14F-4D97-AF65-F5344CB8AC3E}">
        <p14:creationId xmlns:p14="http://schemas.microsoft.com/office/powerpoint/2010/main" val="1149991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Closing Logo">
    <p:spTree>
      <p:nvGrpSpPr>
        <p:cNvPr id="1" name=""/>
        <p:cNvGrpSpPr/>
        <p:nvPr/>
      </p:nvGrpSpPr>
      <p:grpSpPr>
        <a:xfrm>
          <a:off x="0" y="0"/>
          <a:ext cx="0" cy="0"/>
          <a:chOff x="0" y="0"/>
          <a:chExt cx="0" cy="0"/>
        </a:xfrm>
      </p:grpSpPr>
      <p:sp>
        <p:nvSpPr>
          <p:cNvPr id="3" name="Graphic 7">
            <a:extLst>
              <a:ext uri="{FF2B5EF4-FFF2-40B4-BE49-F238E27FC236}">
                <a16:creationId xmlns:a16="http://schemas.microsoft.com/office/drawing/2014/main" id="{F40BB5A3-05D1-46C3-AA20-9D6E23827489}"/>
              </a:ext>
            </a:extLst>
          </p:cNvPr>
          <p:cNvSpPr>
            <a:spLocks noChangeAspect="1"/>
          </p:cNvSpPr>
          <p:nvPr userDrawn="1"/>
        </p:nvSpPr>
        <p:spPr>
          <a:xfrm>
            <a:off x="2519680" y="1872560"/>
            <a:ext cx="4206240" cy="120777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1800"/>
          </a:p>
        </p:txBody>
      </p:sp>
    </p:spTree>
    <p:extLst>
      <p:ext uri="{BB962C8B-B14F-4D97-AF65-F5344CB8AC3E}">
        <p14:creationId xmlns:p14="http://schemas.microsoft.com/office/powerpoint/2010/main" val="264676950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9ECAE-9FE8-47A9-93D9-15AEB4F9E7A7}"/>
              </a:ext>
            </a:extLst>
          </p:cNvPr>
          <p:cNvSpPr>
            <a:spLocks noGrp="1"/>
          </p:cNvSpPr>
          <p:nvPr>
            <p:ph type="title" hasCustomPrompt="1"/>
          </p:nvPr>
        </p:nvSpPr>
        <p:spPr>
          <a:xfrm>
            <a:off x="346606" y="378343"/>
            <a:ext cx="7955280" cy="2926080"/>
          </a:xfrm>
        </p:spPr>
        <p:txBody>
          <a:bodyPr anchor="b"/>
          <a:lstStyle>
            <a:lvl1pPr marL="164592" indent="-457200">
              <a:defRPr sz="4000">
                <a:solidFill>
                  <a:schemeClr val="tx1"/>
                </a:solidFill>
              </a:defRPr>
            </a:lvl1pPr>
          </a:lstStyle>
          <a:p>
            <a:r>
              <a:rPr lang="en-US"/>
              <a:t>“Click to edit Master title style</a:t>
            </a:r>
          </a:p>
        </p:txBody>
      </p:sp>
      <p:sp>
        <p:nvSpPr>
          <p:cNvPr id="4" name="Text Placeholder 2">
            <a:extLst>
              <a:ext uri="{FF2B5EF4-FFF2-40B4-BE49-F238E27FC236}">
                <a16:creationId xmlns:a16="http://schemas.microsoft.com/office/drawing/2014/main" id="{BB8800C4-D933-CC49-A5F5-E98A1DB034C5}"/>
              </a:ext>
            </a:extLst>
          </p:cNvPr>
          <p:cNvSpPr>
            <a:spLocks noGrp="1"/>
          </p:cNvSpPr>
          <p:nvPr>
            <p:ph type="body" idx="1"/>
          </p:nvPr>
        </p:nvSpPr>
        <p:spPr>
          <a:xfrm>
            <a:off x="525525" y="3453761"/>
            <a:ext cx="7772400" cy="640080"/>
          </a:xfrm>
        </p:spPr>
        <p:txBody>
          <a:bodyPr/>
          <a:lstStyle>
            <a:lvl1pPr marL="0" indent="0">
              <a:spcBef>
                <a:spcPts val="0"/>
              </a:spcBef>
              <a:buNone/>
              <a:defRPr sz="1800" b="1">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12745713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QandA">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88F9DE04-7BA5-814E-A082-C850894550BF}"/>
              </a:ext>
            </a:extLst>
          </p:cNvPr>
          <p:cNvGrpSpPr/>
          <p:nvPr userDrawn="1"/>
        </p:nvGrpSpPr>
        <p:grpSpPr>
          <a:xfrm>
            <a:off x="-3204" y="2286"/>
            <a:ext cx="9150409" cy="5138928"/>
            <a:chOff x="-3204" y="2286"/>
            <a:chExt cx="9150409" cy="5138928"/>
          </a:xfrm>
        </p:grpSpPr>
        <p:sp>
          <p:nvSpPr>
            <p:cNvPr id="8" name="Graphic 14">
              <a:extLst>
                <a:ext uri="{FF2B5EF4-FFF2-40B4-BE49-F238E27FC236}">
                  <a16:creationId xmlns:a16="http://schemas.microsoft.com/office/drawing/2014/main" id="{74FDEE15-F83F-6245-8CCA-1D416E5A6196}"/>
                </a:ext>
              </a:extLst>
            </p:cNvPr>
            <p:cNvSpPr>
              <a:spLocks noChangeAspect="1"/>
            </p:cNvSpPr>
            <p:nvPr userDrawn="1"/>
          </p:nvSpPr>
          <p:spPr>
            <a:xfrm>
              <a:off x="-3204" y="2286"/>
              <a:ext cx="9150409" cy="5138928"/>
            </a:xfrm>
            <a:custGeom>
              <a:avLst/>
              <a:gdLst>
                <a:gd name="connsiteX0" fmla="*/ 1534859 w 6858380"/>
                <a:gd name="connsiteY0" fmla="*/ 3492365 h 3851710"/>
                <a:gd name="connsiteX1" fmla="*/ 1174814 w 6858380"/>
                <a:gd name="connsiteY1" fmla="*/ 3851521 h 3851710"/>
                <a:gd name="connsiteX2" fmla="*/ 1154621 w 6858380"/>
                <a:gd name="connsiteY2" fmla="*/ 3851521 h 3851710"/>
                <a:gd name="connsiteX3" fmla="*/ 1514666 w 6858380"/>
                <a:gd name="connsiteY3" fmla="*/ 3492365 h 3851710"/>
                <a:gd name="connsiteX4" fmla="*/ 1976533 w 6858380"/>
                <a:gd name="connsiteY4" fmla="*/ 3492365 h 3851710"/>
                <a:gd name="connsiteX5" fmla="*/ 1860995 w 6858380"/>
                <a:gd name="connsiteY5" fmla="*/ 3607618 h 3851710"/>
                <a:gd name="connsiteX6" fmla="*/ 1621060 w 6858380"/>
                <a:gd name="connsiteY6" fmla="*/ 3607618 h 3851710"/>
                <a:gd name="connsiteX7" fmla="*/ 1621060 w 6858380"/>
                <a:gd name="connsiteY7" fmla="*/ 3492365 h 3851710"/>
                <a:gd name="connsiteX8" fmla="*/ 1606772 w 6858380"/>
                <a:gd name="connsiteY8" fmla="*/ 3492365 h 3851710"/>
                <a:gd name="connsiteX9" fmla="*/ 1606772 w 6858380"/>
                <a:gd name="connsiteY9" fmla="*/ 3607618 h 3851710"/>
                <a:gd name="connsiteX10" fmla="*/ 1606106 w 6858380"/>
                <a:gd name="connsiteY10" fmla="*/ 3607618 h 3851710"/>
                <a:gd name="connsiteX11" fmla="*/ 1606106 w 6858380"/>
                <a:gd name="connsiteY11" fmla="*/ 3851521 h 3851710"/>
                <a:gd name="connsiteX12" fmla="*/ 1621060 w 6858380"/>
                <a:gd name="connsiteY12" fmla="*/ 3851521 h 3851710"/>
                <a:gd name="connsiteX13" fmla="*/ 1621060 w 6858380"/>
                <a:gd name="connsiteY13" fmla="*/ 3847340 h 3851710"/>
                <a:gd name="connsiteX14" fmla="*/ 1855184 w 6858380"/>
                <a:gd name="connsiteY14" fmla="*/ 3613794 h 3851710"/>
                <a:gd name="connsiteX15" fmla="*/ 1855184 w 6858380"/>
                <a:gd name="connsiteY15" fmla="*/ 3851331 h 3851710"/>
                <a:gd name="connsiteX16" fmla="*/ 1869472 w 6858380"/>
                <a:gd name="connsiteY16" fmla="*/ 3851331 h 3851710"/>
                <a:gd name="connsiteX17" fmla="*/ 1869472 w 6858380"/>
                <a:gd name="connsiteY17" fmla="*/ 3619305 h 3851710"/>
                <a:gd name="connsiteX18" fmla="*/ 1996726 w 6858380"/>
                <a:gd name="connsiteY18" fmla="*/ 3492365 h 3851710"/>
                <a:gd name="connsiteX19" fmla="*/ 360045 w 6858380"/>
                <a:gd name="connsiteY19" fmla="*/ 1858870 h 3851710"/>
                <a:gd name="connsiteX20" fmla="*/ 264795 w 6858380"/>
                <a:gd name="connsiteY20" fmla="*/ 1858870 h 3851710"/>
                <a:gd name="connsiteX21" fmla="*/ 360045 w 6858380"/>
                <a:gd name="connsiteY21" fmla="*/ 1763855 h 3851710"/>
                <a:gd name="connsiteX22" fmla="*/ 360045 w 6858380"/>
                <a:gd name="connsiteY22" fmla="*/ 1280705 h 3851710"/>
                <a:gd name="connsiteX23" fmla="*/ 38672 w 6858380"/>
                <a:gd name="connsiteY23" fmla="*/ 1280705 h 3851710"/>
                <a:gd name="connsiteX24" fmla="*/ 360045 w 6858380"/>
                <a:gd name="connsiteY24" fmla="*/ 960220 h 3851710"/>
                <a:gd name="connsiteX25" fmla="*/ 360045 w 6858380"/>
                <a:gd name="connsiteY25" fmla="*/ 940077 h 3851710"/>
                <a:gd name="connsiteX26" fmla="*/ 4191 w 6858380"/>
                <a:gd name="connsiteY26" fmla="*/ 1294957 h 3851710"/>
                <a:gd name="connsiteX27" fmla="*/ 348044 w 6858380"/>
                <a:gd name="connsiteY27" fmla="*/ 1294957 h 3851710"/>
                <a:gd name="connsiteX28" fmla="*/ 0 w 6858380"/>
                <a:gd name="connsiteY28" fmla="*/ 1642141 h 3851710"/>
                <a:gd name="connsiteX29" fmla="*/ 0 w 6858380"/>
                <a:gd name="connsiteY29" fmla="*/ 1873122 h 3851710"/>
                <a:gd name="connsiteX30" fmla="*/ 333375 w 6858380"/>
                <a:gd name="connsiteY30" fmla="*/ 1873122 h 3851710"/>
                <a:gd name="connsiteX31" fmla="*/ 0 w 6858380"/>
                <a:gd name="connsiteY31" fmla="*/ 2205674 h 3851710"/>
                <a:gd name="connsiteX32" fmla="*/ 0 w 6858380"/>
                <a:gd name="connsiteY32" fmla="*/ 2225817 h 3851710"/>
                <a:gd name="connsiteX33" fmla="*/ 360045 w 6858380"/>
                <a:gd name="connsiteY33" fmla="*/ 1866661 h 3851710"/>
                <a:gd name="connsiteX34" fmla="*/ 2246662 w 6858380"/>
                <a:gd name="connsiteY34" fmla="*/ 926965 h 3851710"/>
                <a:gd name="connsiteX35" fmla="*/ 2673001 w 6858380"/>
                <a:gd name="connsiteY35" fmla="*/ 501773 h 3851710"/>
                <a:gd name="connsiteX36" fmla="*/ 3114675 w 6858380"/>
                <a:gd name="connsiteY36" fmla="*/ 501773 h 3851710"/>
                <a:gd name="connsiteX37" fmla="*/ 2688336 w 6858380"/>
                <a:gd name="connsiteY37" fmla="*/ 926965 h 3851710"/>
                <a:gd name="connsiteX38" fmla="*/ 3178588 w 6858380"/>
                <a:gd name="connsiteY38" fmla="*/ 926965 h 3851710"/>
                <a:gd name="connsiteX39" fmla="*/ 3379946 w 6858380"/>
                <a:gd name="connsiteY39" fmla="*/ 726103 h 3851710"/>
                <a:gd name="connsiteX40" fmla="*/ 3379946 w 6858380"/>
                <a:gd name="connsiteY40" fmla="*/ 926965 h 3851710"/>
                <a:gd name="connsiteX41" fmla="*/ 3394234 w 6858380"/>
                <a:gd name="connsiteY41" fmla="*/ 926965 h 3851710"/>
                <a:gd name="connsiteX42" fmla="*/ 3394234 w 6858380"/>
                <a:gd name="connsiteY42" fmla="*/ 704060 h 3851710"/>
                <a:gd name="connsiteX43" fmla="*/ 3478721 w 6858380"/>
                <a:gd name="connsiteY43" fmla="*/ 619782 h 3851710"/>
                <a:gd name="connsiteX44" fmla="*/ 3478721 w 6858380"/>
                <a:gd name="connsiteY44" fmla="*/ 138912 h 3851710"/>
                <a:gd name="connsiteX45" fmla="*/ 3129248 w 6858380"/>
                <a:gd name="connsiteY45" fmla="*/ 487521 h 3851710"/>
                <a:gd name="connsiteX46" fmla="*/ 2667000 w 6858380"/>
                <a:gd name="connsiteY46" fmla="*/ 487521 h 3851710"/>
                <a:gd name="connsiteX47" fmla="*/ 2226469 w 6858380"/>
                <a:gd name="connsiteY47" fmla="*/ 926965 h 3851710"/>
                <a:gd name="connsiteX48" fmla="*/ 5257800 w 6858380"/>
                <a:gd name="connsiteY48" fmla="*/ 926965 h 3851710"/>
                <a:gd name="connsiteX49" fmla="*/ 5476875 w 6858380"/>
                <a:gd name="connsiteY49" fmla="*/ 708430 h 3851710"/>
                <a:gd name="connsiteX50" fmla="*/ 5476875 w 6858380"/>
                <a:gd name="connsiteY50" fmla="*/ 926965 h 3851710"/>
                <a:gd name="connsiteX51" fmla="*/ 5491163 w 6858380"/>
                <a:gd name="connsiteY51" fmla="*/ 926965 h 3851710"/>
                <a:gd name="connsiteX52" fmla="*/ 5491163 w 6858380"/>
                <a:gd name="connsiteY52" fmla="*/ 673845 h 3851710"/>
                <a:gd name="connsiteX53" fmla="*/ 5237512 w 6858380"/>
                <a:gd name="connsiteY53" fmla="*/ 926965 h 3851710"/>
                <a:gd name="connsiteX54" fmla="*/ 378524 w 6858380"/>
                <a:gd name="connsiteY54" fmla="*/ 926965 h 3851710"/>
                <a:gd name="connsiteX55" fmla="*/ 378524 w 6858380"/>
                <a:gd name="connsiteY55" fmla="*/ 921644 h 3851710"/>
                <a:gd name="connsiteX56" fmla="*/ 373190 w 6858380"/>
                <a:gd name="connsiteY56" fmla="*/ 926965 h 3851710"/>
                <a:gd name="connsiteX57" fmla="*/ 3259646 w 6858380"/>
                <a:gd name="connsiteY57" fmla="*/ 3492365 h 3851710"/>
                <a:gd name="connsiteX58" fmla="*/ 2889028 w 6858380"/>
                <a:gd name="connsiteY58" fmla="*/ 3844775 h 3851710"/>
                <a:gd name="connsiteX59" fmla="*/ 2889028 w 6858380"/>
                <a:gd name="connsiteY59" fmla="*/ 3521059 h 3851710"/>
                <a:gd name="connsiteX60" fmla="*/ 2917603 w 6858380"/>
                <a:gd name="connsiteY60" fmla="*/ 3492555 h 3851710"/>
                <a:gd name="connsiteX61" fmla="*/ 2435733 w 6858380"/>
                <a:gd name="connsiteY61" fmla="*/ 3492555 h 3851710"/>
                <a:gd name="connsiteX62" fmla="*/ 2075688 w 6858380"/>
                <a:gd name="connsiteY62" fmla="*/ 3851711 h 3851710"/>
                <a:gd name="connsiteX63" fmla="*/ 2557748 w 6858380"/>
                <a:gd name="connsiteY63" fmla="*/ 3851711 h 3851710"/>
                <a:gd name="connsiteX64" fmla="*/ 2874740 w 6858380"/>
                <a:gd name="connsiteY64" fmla="*/ 3535501 h 3851710"/>
                <a:gd name="connsiteX65" fmla="*/ 2874740 w 6858380"/>
                <a:gd name="connsiteY65" fmla="*/ 3851711 h 3851710"/>
                <a:gd name="connsiteX66" fmla="*/ 2902649 w 6858380"/>
                <a:gd name="connsiteY66" fmla="*/ 3851711 h 3851710"/>
                <a:gd name="connsiteX67" fmla="*/ 3280315 w 6858380"/>
                <a:gd name="connsiteY67" fmla="*/ 3492555 h 3851710"/>
                <a:gd name="connsiteX68" fmla="*/ 1176147 w 6858380"/>
                <a:gd name="connsiteY68" fmla="*/ 3492840 h 3851710"/>
                <a:gd name="connsiteX69" fmla="*/ 816578 w 6858380"/>
                <a:gd name="connsiteY69" fmla="*/ 3851521 h 3851710"/>
                <a:gd name="connsiteX70" fmla="*/ 796385 w 6858380"/>
                <a:gd name="connsiteY70" fmla="*/ 3851521 h 3851710"/>
                <a:gd name="connsiteX71" fmla="*/ 1141667 w 6858380"/>
                <a:gd name="connsiteY71" fmla="*/ 3507092 h 3851710"/>
                <a:gd name="connsiteX72" fmla="*/ 704183 w 6858380"/>
                <a:gd name="connsiteY72" fmla="*/ 3507092 h 3851710"/>
                <a:gd name="connsiteX73" fmla="*/ 704183 w 6858380"/>
                <a:gd name="connsiteY73" fmla="*/ 3851521 h 3851710"/>
                <a:gd name="connsiteX74" fmla="*/ 689896 w 6858380"/>
                <a:gd name="connsiteY74" fmla="*/ 3851521 h 3851710"/>
                <a:gd name="connsiteX75" fmla="*/ 689896 w 6858380"/>
                <a:gd name="connsiteY75" fmla="*/ 3515548 h 3851710"/>
                <a:gd name="connsiteX76" fmla="*/ 398717 w 6858380"/>
                <a:gd name="connsiteY76" fmla="*/ 3806294 h 3851710"/>
                <a:gd name="connsiteX77" fmla="*/ 353378 w 6858380"/>
                <a:gd name="connsiteY77" fmla="*/ 3851521 h 3851710"/>
                <a:gd name="connsiteX78" fmla="*/ 333375 w 6858380"/>
                <a:gd name="connsiteY78" fmla="*/ 3851521 h 3851710"/>
                <a:gd name="connsiteX79" fmla="*/ 342900 w 6858380"/>
                <a:gd name="connsiteY79" fmla="*/ 3842019 h 3851710"/>
                <a:gd name="connsiteX80" fmla="*/ 342900 w 6858380"/>
                <a:gd name="connsiteY80" fmla="*/ 3518969 h 3851710"/>
                <a:gd name="connsiteX81" fmla="*/ 9525 w 6858380"/>
                <a:gd name="connsiteY81" fmla="*/ 3851521 h 3851710"/>
                <a:gd name="connsiteX82" fmla="*/ 0 w 6858380"/>
                <a:gd name="connsiteY82" fmla="*/ 3851521 h 3851710"/>
                <a:gd name="connsiteX83" fmla="*/ 0 w 6858380"/>
                <a:gd name="connsiteY83" fmla="*/ 3840214 h 3851710"/>
                <a:gd name="connsiteX84" fmla="*/ 334518 w 6858380"/>
                <a:gd name="connsiteY84" fmla="*/ 3506522 h 3851710"/>
                <a:gd name="connsiteX85" fmla="*/ 122968 w 6858380"/>
                <a:gd name="connsiteY85" fmla="*/ 3507662 h 3851710"/>
                <a:gd name="connsiteX86" fmla="*/ 0 w 6858380"/>
                <a:gd name="connsiteY86" fmla="*/ 3630421 h 3851710"/>
                <a:gd name="connsiteX87" fmla="*/ 0 w 6858380"/>
                <a:gd name="connsiteY87" fmla="*/ 3149551 h 3851710"/>
                <a:gd name="connsiteX88" fmla="*/ 229934 w 6858380"/>
                <a:gd name="connsiteY88" fmla="*/ 2920185 h 3851710"/>
                <a:gd name="connsiteX89" fmla="*/ 0 w 6858380"/>
                <a:gd name="connsiteY89" fmla="*/ 2920185 h 3851710"/>
                <a:gd name="connsiteX90" fmla="*/ 0 w 6858380"/>
                <a:gd name="connsiteY90" fmla="*/ 2918475 h 3851710"/>
                <a:gd name="connsiteX91" fmla="*/ 253651 w 6858380"/>
                <a:gd name="connsiteY91" fmla="*/ 2665451 h 3851710"/>
                <a:gd name="connsiteX92" fmla="*/ 253651 w 6858380"/>
                <a:gd name="connsiteY92" fmla="*/ 2896527 h 3851710"/>
                <a:gd name="connsiteX93" fmla="*/ 360045 w 6858380"/>
                <a:gd name="connsiteY93" fmla="*/ 2790395 h 3851710"/>
                <a:gd name="connsiteX94" fmla="*/ 360045 w 6858380"/>
                <a:gd name="connsiteY94" fmla="*/ 3271170 h 3851710"/>
                <a:gd name="connsiteX95" fmla="*/ 252603 w 6858380"/>
                <a:gd name="connsiteY95" fmla="*/ 3378347 h 3851710"/>
                <a:gd name="connsiteX96" fmla="*/ 138303 w 6858380"/>
                <a:gd name="connsiteY96" fmla="*/ 3493410 h 3851710"/>
                <a:gd name="connsiteX97" fmla="*/ 348615 w 6858380"/>
                <a:gd name="connsiteY97" fmla="*/ 3492175 h 3851710"/>
                <a:gd name="connsiteX98" fmla="*/ 359759 w 6858380"/>
                <a:gd name="connsiteY98" fmla="*/ 3481058 h 3851710"/>
                <a:gd name="connsiteX99" fmla="*/ 359759 w 6858380"/>
                <a:gd name="connsiteY99" fmla="*/ 3492365 h 3851710"/>
                <a:gd name="connsiteX100" fmla="*/ 440626 w 6858380"/>
                <a:gd name="connsiteY100" fmla="*/ 3492365 h 3851710"/>
                <a:gd name="connsiteX101" fmla="*/ 440626 w 6858380"/>
                <a:gd name="connsiteY101" fmla="*/ 3494360 h 3851710"/>
                <a:gd name="connsiteX102" fmla="*/ 689896 w 6858380"/>
                <a:gd name="connsiteY102" fmla="*/ 3494360 h 3851710"/>
                <a:gd name="connsiteX103" fmla="*/ 689896 w 6858380"/>
                <a:gd name="connsiteY103" fmla="*/ 3492840 h 3851710"/>
                <a:gd name="connsiteX104" fmla="*/ 692753 w 6858380"/>
                <a:gd name="connsiteY104" fmla="*/ 3492840 h 3851710"/>
                <a:gd name="connsiteX105" fmla="*/ 692753 w 6858380"/>
                <a:gd name="connsiteY105" fmla="*/ 3492365 h 3851710"/>
                <a:gd name="connsiteX106" fmla="*/ 713423 w 6858380"/>
                <a:gd name="connsiteY106" fmla="*/ 3492365 h 3851710"/>
                <a:gd name="connsiteX107" fmla="*/ 712946 w 6858380"/>
                <a:gd name="connsiteY107" fmla="*/ 3492840 h 3851710"/>
                <a:gd name="connsiteX108" fmla="*/ 239363 w 6858380"/>
                <a:gd name="connsiteY108" fmla="*/ 2905933 h 3851710"/>
                <a:gd name="connsiteX109" fmla="*/ 239363 w 6858380"/>
                <a:gd name="connsiteY109" fmla="*/ 2699941 h 3851710"/>
                <a:gd name="connsiteX110" fmla="*/ 32861 w 6858380"/>
                <a:gd name="connsiteY110" fmla="*/ 2905933 h 3851710"/>
                <a:gd name="connsiteX111" fmla="*/ 676942 w 6858380"/>
                <a:gd name="connsiteY111" fmla="*/ 3508612 h 3851710"/>
                <a:gd name="connsiteX112" fmla="*/ 356902 w 6858380"/>
                <a:gd name="connsiteY112" fmla="*/ 3508612 h 3851710"/>
                <a:gd name="connsiteX113" fmla="*/ 356902 w 6858380"/>
                <a:gd name="connsiteY113" fmla="*/ 3827862 h 3851710"/>
                <a:gd name="connsiteX114" fmla="*/ 430435 w 6858380"/>
                <a:gd name="connsiteY114" fmla="*/ 3754510 h 3851710"/>
                <a:gd name="connsiteX115" fmla="*/ 6497955 w 6858380"/>
                <a:gd name="connsiteY115" fmla="*/ 1840437 h 3851710"/>
                <a:gd name="connsiteX116" fmla="*/ 6852476 w 6858380"/>
                <a:gd name="connsiteY116" fmla="*/ 1840437 h 3851710"/>
                <a:gd name="connsiteX117" fmla="*/ 6497955 w 6858380"/>
                <a:gd name="connsiteY117" fmla="*/ 2194082 h 3851710"/>
                <a:gd name="connsiteX118" fmla="*/ 6497955 w 6858380"/>
                <a:gd name="connsiteY118" fmla="*/ 2213845 h 3851710"/>
                <a:gd name="connsiteX119" fmla="*/ 6858000 w 6858380"/>
                <a:gd name="connsiteY119" fmla="*/ 1854689 h 3851710"/>
                <a:gd name="connsiteX120" fmla="*/ 6858000 w 6858380"/>
                <a:gd name="connsiteY120" fmla="*/ 1826185 h 3851710"/>
                <a:gd name="connsiteX121" fmla="*/ 6497955 w 6858380"/>
                <a:gd name="connsiteY121" fmla="*/ 1826185 h 3851710"/>
                <a:gd name="connsiteX122" fmla="*/ 6497955 w 6858380"/>
                <a:gd name="connsiteY122" fmla="*/ 3327514 h 3851710"/>
                <a:gd name="connsiteX123" fmla="*/ 6858000 w 6858380"/>
                <a:gd name="connsiteY123" fmla="*/ 2968358 h 3851710"/>
                <a:gd name="connsiteX124" fmla="*/ 6858000 w 6858380"/>
                <a:gd name="connsiteY124" fmla="*/ 2948215 h 3851710"/>
                <a:gd name="connsiteX125" fmla="*/ 6497955 w 6858380"/>
                <a:gd name="connsiteY125" fmla="*/ 3307371 h 3851710"/>
                <a:gd name="connsiteX126" fmla="*/ 6497955 w 6858380"/>
                <a:gd name="connsiteY126" fmla="*/ 2674952 h 3851710"/>
                <a:gd name="connsiteX127" fmla="*/ 6515481 w 6858380"/>
                <a:gd name="connsiteY127" fmla="*/ 2657470 h 3851710"/>
                <a:gd name="connsiteX128" fmla="*/ 6763131 w 6858380"/>
                <a:gd name="connsiteY128" fmla="*/ 2657470 h 3851710"/>
                <a:gd name="connsiteX129" fmla="*/ 6763131 w 6858380"/>
                <a:gd name="connsiteY129" fmla="*/ 2410431 h 3851710"/>
                <a:gd name="connsiteX130" fmla="*/ 6858381 w 6858380"/>
                <a:gd name="connsiteY130" fmla="*/ 2315416 h 3851710"/>
                <a:gd name="connsiteX131" fmla="*/ 6858381 w 6858380"/>
                <a:gd name="connsiteY131" fmla="*/ 2295273 h 3851710"/>
                <a:gd name="connsiteX132" fmla="*/ 6498336 w 6858380"/>
                <a:gd name="connsiteY132" fmla="*/ 2654429 h 3851710"/>
                <a:gd name="connsiteX133" fmla="*/ 6858000 w 6858380"/>
                <a:gd name="connsiteY133" fmla="*/ 12257 h 3851710"/>
                <a:gd name="connsiteX134" fmla="*/ 6425089 w 6858380"/>
                <a:gd name="connsiteY134" fmla="*/ 444099 h 3851710"/>
                <a:gd name="connsiteX135" fmla="*/ 6858000 w 6858380"/>
                <a:gd name="connsiteY135" fmla="*/ 444099 h 3851710"/>
                <a:gd name="connsiteX136" fmla="*/ 6858000 w 6858380"/>
                <a:gd name="connsiteY136" fmla="*/ 933711 h 3851710"/>
                <a:gd name="connsiteX137" fmla="*/ 6497955 w 6858380"/>
                <a:gd name="connsiteY137" fmla="*/ 1292867 h 3851710"/>
                <a:gd name="connsiteX138" fmla="*/ 6497955 w 6858380"/>
                <a:gd name="connsiteY138" fmla="*/ 926965 h 3851710"/>
                <a:gd name="connsiteX139" fmla="*/ 6400800 w 6858380"/>
                <a:gd name="connsiteY139" fmla="*/ 926965 h 3851710"/>
                <a:gd name="connsiteX140" fmla="*/ 6400800 w 6858380"/>
                <a:gd name="connsiteY140" fmla="*/ 908912 h 3851710"/>
                <a:gd name="connsiteX141" fmla="*/ 6852571 w 6858380"/>
                <a:gd name="connsiteY141" fmla="*/ 458351 h 3851710"/>
                <a:gd name="connsiteX142" fmla="*/ 6410801 w 6858380"/>
                <a:gd name="connsiteY142" fmla="*/ 458351 h 3851710"/>
                <a:gd name="connsiteX143" fmla="*/ 5941028 w 6858380"/>
                <a:gd name="connsiteY143" fmla="*/ 926965 h 3851710"/>
                <a:gd name="connsiteX144" fmla="*/ 5938838 w 6858380"/>
                <a:gd name="connsiteY144" fmla="*/ 926965 h 3851710"/>
                <a:gd name="connsiteX145" fmla="*/ 5938838 w 6858380"/>
                <a:gd name="connsiteY145" fmla="*/ 458351 h 3851710"/>
                <a:gd name="connsiteX146" fmla="*/ 5487162 w 6858380"/>
                <a:gd name="connsiteY146" fmla="*/ 458351 h 3851710"/>
                <a:gd name="connsiteX147" fmla="*/ 5476875 w 6858380"/>
                <a:gd name="connsiteY147" fmla="*/ 468423 h 3851710"/>
                <a:gd name="connsiteX148" fmla="*/ 5476875 w 6858380"/>
                <a:gd name="connsiteY148" fmla="*/ 468423 h 3851710"/>
                <a:gd name="connsiteX149" fmla="*/ 5017294 w 6858380"/>
                <a:gd name="connsiteY149" fmla="*/ 926965 h 3851710"/>
                <a:gd name="connsiteX150" fmla="*/ 4997101 w 6858380"/>
                <a:gd name="connsiteY150" fmla="*/ 926965 h 3851710"/>
                <a:gd name="connsiteX151" fmla="*/ 5476875 w 6858380"/>
                <a:gd name="connsiteY151" fmla="*/ 448185 h 3851710"/>
                <a:gd name="connsiteX152" fmla="*/ 5476875 w 6858380"/>
                <a:gd name="connsiteY152" fmla="*/ 7696 h 3851710"/>
                <a:gd name="connsiteX153" fmla="*/ 4555522 w 6858380"/>
                <a:gd name="connsiteY153" fmla="*/ 926965 h 3851710"/>
                <a:gd name="connsiteX154" fmla="*/ 4535234 w 6858380"/>
                <a:gd name="connsiteY154" fmla="*/ 926965 h 3851710"/>
                <a:gd name="connsiteX155" fmla="*/ 4553331 w 6858380"/>
                <a:gd name="connsiteY155" fmla="*/ 908912 h 3851710"/>
                <a:gd name="connsiteX156" fmla="*/ 4553331 w 6858380"/>
                <a:gd name="connsiteY156" fmla="*/ 468423 h 3851710"/>
                <a:gd name="connsiteX157" fmla="*/ 4553331 w 6858380"/>
                <a:gd name="connsiteY157" fmla="*/ 468423 h 3851710"/>
                <a:gd name="connsiteX158" fmla="*/ 4328446 w 6858380"/>
                <a:gd name="connsiteY158" fmla="*/ 692753 h 3851710"/>
                <a:gd name="connsiteX159" fmla="*/ 4328446 w 6858380"/>
                <a:gd name="connsiteY159" fmla="*/ 692753 h 3851710"/>
                <a:gd name="connsiteX160" fmla="*/ 4326636 w 6858380"/>
                <a:gd name="connsiteY160" fmla="*/ 694368 h 3851710"/>
                <a:gd name="connsiteX161" fmla="*/ 4105656 w 6858380"/>
                <a:gd name="connsiteY161" fmla="*/ 914898 h 3851710"/>
                <a:gd name="connsiteX162" fmla="*/ 4105656 w 6858380"/>
                <a:gd name="connsiteY162" fmla="*/ 926965 h 3851710"/>
                <a:gd name="connsiteX163" fmla="*/ 4073271 w 6858380"/>
                <a:gd name="connsiteY163" fmla="*/ 926965 h 3851710"/>
                <a:gd name="connsiteX164" fmla="*/ 4091369 w 6858380"/>
                <a:gd name="connsiteY164" fmla="*/ 909007 h 3851710"/>
                <a:gd name="connsiteX165" fmla="*/ 4091369 w 6858380"/>
                <a:gd name="connsiteY165" fmla="*/ 717077 h 3851710"/>
                <a:gd name="connsiteX166" fmla="*/ 3881057 w 6858380"/>
                <a:gd name="connsiteY166" fmla="*/ 926965 h 3851710"/>
                <a:gd name="connsiteX167" fmla="*/ 3860864 w 6858380"/>
                <a:gd name="connsiteY167" fmla="*/ 926965 h 3851710"/>
                <a:gd name="connsiteX168" fmla="*/ 3861435 w 6858380"/>
                <a:gd name="connsiteY168" fmla="*/ 926394 h 3851710"/>
                <a:gd name="connsiteX169" fmla="*/ 3861435 w 6858380"/>
                <a:gd name="connsiteY169" fmla="*/ 487426 h 3851710"/>
                <a:gd name="connsiteX170" fmla="*/ 3420809 w 6858380"/>
                <a:gd name="connsiteY170" fmla="*/ 926965 h 3851710"/>
                <a:gd name="connsiteX171" fmla="*/ 3400425 w 6858380"/>
                <a:gd name="connsiteY171" fmla="*/ 926965 h 3851710"/>
                <a:gd name="connsiteX172" fmla="*/ 3875723 w 6858380"/>
                <a:gd name="connsiteY172" fmla="*/ 453031 h 3851710"/>
                <a:gd name="connsiteX173" fmla="*/ 3875723 w 6858380"/>
                <a:gd name="connsiteY173" fmla="*/ 912142 h 3851710"/>
                <a:gd name="connsiteX174" fmla="*/ 4091464 w 6858380"/>
                <a:gd name="connsiteY174" fmla="*/ 696934 h 3851710"/>
                <a:gd name="connsiteX175" fmla="*/ 4091464 w 6858380"/>
                <a:gd name="connsiteY175" fmla="*/ 448280 h 3851710"/>
                <a:gd name="connsiteX176" fmla="*/ 4540854 w 6858380"/>
                <a:gd name="connsiteY176" fmla="*/ 0 h 3851710"/>
                <a:gd name="connsiteX177" fmla="*/ 4567619 w 6858380"/>
                <a:gd name="connsiteY177" fmla="*/ 0 h 3851710"/>
                <a:gd name="connsiteX178" fmla="*/ 4567619 w 6858380"/>
                <a:gd name="connsiteY178" fmla="*/ 433933 h 3851710"/>
                <a:gd name="connsiteX179" fmla="*/ 5002340 w 6858380"/>
                <a:gd name="connsiteY179" fmla="*/ 0 h 3851710"/>
                <a:gd name="connsiteX180" fmla="*/ 5002340 w 6858380"/>
                <a:gd name="connsiteY180" fmla="*/ 0 h 3851710"/>
                <a:gd name="connsiteX181" fmla="*/ 5022628 w 6858380"/>
                <a:gd name="connsiteY181" fmla="*/ 0 h 3851710"/>
                <a:gd name="connsiteX182" fmla="*/ 4796409 w 6858380"/>
                <a:gd name="connsiteY182" fmla="*/ 225850 h 3851710"/>
                <a:gd name="connsiteX183" fmla="*/ 4567809 w 6858380"/>
                <a:gd name="connsiteY183" fmla="*/ 453886 h 3851710"/>
                <a:gd name="connsiteX184" fmla="*/ 4567809 w 6858380"/>
                <a:gd name="connsiteY184" fmla="*/ 894660 h 3851710"/>
                <a:gd name="connsiteX185" fmla="*/ 5444109 w 6858380"/>
                <a:gd name="connsiteY185" fmla="*/ 20523 h 3851710"/>
                <a:gd name="connsiteX186" fmla="*/ 5464588 w 6858380"/>
                <a:gd name="connsiteY186" fmla="*/ 0 h 3851710"/>
                <a:gd name="connsiteX187" fmla="*/ 5953125 w 6858380"/>
                <a:gd name="connsiteY187" fmla="*/ 0 h 3851710"/>
                <a:gd name="connsiteX188" fmla="*/ 5953125 w 6858380"/>
                <a:gd name="connsiteY188" fmla="*/ 434028 h 3851710"/>
                <a:gd name="connsiteX189" fmla="*/ 6388227 w 6858380"/>
                <a:gd name="connsiteY189" fmla="*/ 0 h 3851710"/>
                <a:gd name="connsiteX190" fmla="*/ 6408420 w 6858380"/>
                <a:gd name="connsiteY190" fmla="*/ 0 h 3851710"/>
                <a:gd name="connsiteX191" fmla="*/ 5953125 w 6858380"/>
                <a:gd name="connsiteY191" fmla="*/ 454171 h 3851710"/>
                <a:gd name="connsiteX192" fmla="*/ 5953125 w 6858380"/>
                <a:gd name="connsiteY192" fmla="*/ 894660 h 3851710"/>
                <a:gd name="connsiteX193" fmla="*/ 6850094 w 6858380"/>
                <a:gd name="connsiteY193" fmla="*/ 0 h 3851710"/>
                <a:gd name="connsiteX194" fmla="*/ 6858000 w 6858380"/>
                <a:gd name="connsiteY194" fmla="*/ 0 h 3851710"/>
                <a:gd name="connsiteX195" fmla="*/ 4552950 w 6858380"/>
                <a:gd name="connsiteY195" fmla="*/ 7696 h 3851710"/>
                <a:gd name="connsiteX196" fmla="*/ 4105275 w 6858380"/>
                <a:gd name="connsiteY196" fmla="*/ 454266 h 3851710"/>
                <a:gd name="connsiteX197" fmla="*/ 4105275 w 6858380"/>
                <a:gd name="connsiteY197" fmla="*/ 692753 h 3851710"/>
                <a:gd name="connsiteX198" fmla="*/ 4307777 w 6858380"/>
                <a:gd name="connsiteY198" fmla="*/ 692753 h 3851710"/>
                <a:gd name="connsiteX199" fmla="*/ 4552950 w 6858380"/>
                <a:gd name="connsiteY199" fmla="*/ 448185 h 3851710"/>
                <a:gd name="connsiteX200" fmla="*/ 5938838 w 6858380"/>
                <a:gd name="connsiteY200" fmla="*/ 7696 h 3851710"/>
                <a:gd name="connsiteX201" fmla="*/ 5719763 w 6858380"/>
                <a:gd name="connsiteY201" fmla="*/ 226230 h 3851710"/>
                <a:gd name="connsiteX202" fmla="*/ 5500688 w 6858380"/>
                <a:gd name="connsiteY202" fmla="*/ 444764 h 3851710"/>
                <a:gd name="connsiteX203" fmla="*/ 5938838 w 6858380"/>
                <a:gd name="connsiteY203" fmla="*/ 444764 h 3851710"/>
                <a:gd name="connsiteX204" fmla="*/ 6497955 w 6858380"/>
                <a:gd name="connsiteY204" fmla="*/ 1753498 h 3851710"/>
                <a:gd name="connsiteX205" fmla="*/ 6858000 w 6858380"/>
                <a:gd name="connsiteY205" fmla="*/ 1394342 h 3851710"/>
                <a:gd name="connsiteX206" fmla="*/ 6858000 w 6858380"/>
                <a:gd name="connsiteY206" fmla="*/ 1374199 h 3851710"/>
                <a:gd name="connsiteX207" fmla="*/ 6497955 w 6858380"/>
                <a:gd name="connsiteY207" fmla="*/ 1733355 h 3851710"/>
                <a:gd name="connsiteX208" fmla="*/ 3586924 w 6858380"/>
                <a:gd name="connsiteY208" fmla="*/ 3492270 h 3851710"/>
                <a:gd name="connsiteX209" fmla="*/ 3226880 w 6858380"/>
                <a:gd name="connsiteY209" fmla="*/ 3851426 h 3851710"/>
                <a:gd name="connsiteX210" fmla="*/ 3247073 w 6858380"/>
                <a:gd name="connsiteY210" fmla="*/ 3851426 h 3851710"/>
                <a:gd name="connsiteX211" fmla="*/ 3607118 w 6858380"/>
                <a:gd name="connsiteY211" fmla="*/ 3492270 h 3851710"/>
                <a:gd name="connsiteX212" fmla="*/ 6199156 w 6858380"/>
                <a:gd name="connsiteY212" fmla="*/ 3626526 h 3851710"/>
                <a:gd name="connsiteX213" fmla="*/ 6334125 w 6858380"/>
                <a:gd name="connsiteY213" fmla="*/ 3492365 h 3851710"/>
                <a:gd name="connsiteX214" fmla="*/ 6312885 w 6858380"/>
                <a:gd name="connsiteY214" fmla="*/ 3492365 h 3851710"/>
                <a:gd name="connsiteX215" fmla="*/ 6163628 w 6858380"/>
                <a:gd name="connsiteY215" fmla="*/ 3640873 h 3851710"/>
                <a:gd name="connsiteX216" fmla="*/ 6164676 w 6858380"/>
                <a:gd name="connsiteY216" fmla="*/ 3640873 h 3851710"/>
                <a:gd name="connsiteX217" fmla="*/ 5953125 w 6858380"/>
                <a:gd name="connsiteY217" fmla="*/ 3851521 h 3851710"/>
                <a:gd name="connsiteX218" fmla="*/ 5973318 w 6858380"/>
                <a:gd name="connsiteY218" fmla="*/ 3851521 h 3851710"/>
                <a:gd name="connsiteX219" fmla="*/ 6184487 w 6858380"/>
                <a:gd name="connsiteY219" fmla="*/ 3640873 h 3851710"/>
                <a:gd name="connsiteX220" fmla="*/ 6625685 w 6858380"/>
                <a:gd name="connsiteY220" fmla="*/ 3640873 h 3851710"/>
                <a:gd name="connsiteX221" fmla="*/ 6414516 w 6858380"/>
                <a:gd name="connsiteY221" fmla="*/ 3851521 h 3851710"/>
                <a:gd name="connsiteX222" fmla="*/ 6665595 w 6858380"/>
                <a:gd name="connsiteY222" fmla="*/ 3851521 h 3851710"/>
                <a:gd name="connsiteX223" fmla="*/ 6858000 w 6858380"/>
                <a:gd name="connsiteY223" fmla="*/ 3659971 h 3851710"/>
                <a:gd name="connsiteX224" fmla="*/ 6858000 w 6858380"/>
                <a:gd name="connsiteY224" fmla="*/ 3639828 h 3851710"/>
                <a:gd name="connsiteX225" fmla="*/ 6650451 w 6858380"/>
                <a:gd name="connsiteY225" fmla="*/ 3846865 h 3851710"/>
                <a:gd name="connsiteX226" fmla="*/ 6650451 w 6858380"/>
                <a:gd name="connsiteY226" fmla="*/ 3636122 h 3851710"/>
                <a:gd name="connsiteX227" fmla="*/ 6858000 w 6858380"/>
                <a:gd name="connsiteY227" fmla="*/ 3429085 h 3851710"/>
                <a:gd name="connsiteX228" fmla="*/ 6858000 w 6858380"/>
                <a:gd name="connsiteY228" fmla="*/ 3408942 h 3851710"/>
                <a:gd name="connsiteX229" fmla="*/ 6639687 w 6858380"/>
                <a:gd name="connsiteY229" fmla="*/ 3626621 h 3851710"/>
                <a:gd name="connsiteX230" fmla="*/ 5050918 w 6858380"/>
                <a:gd name="connsiteY230" fmla="*/ 3492365 h 3851710"/>
                <a:gd name="connsiteX231" fmla="*/ 4690872 w 6858380"/>
                <a:gd name="connsiteY231" fmla="*/ 3851521 h 3851710"/>
                <a:gd name="connsiteX232" fmla="*/ 4711065 w 6858380"/>
                <a:gd name="connsiteY232" fmla="*/ 3851521 h 3851710"/>
                <a:gd name="connsiteX233" fmla="*/ 5071110 w 6858380"/>
                <a:gd name="connsiteY233" fmla="*/ 3492365 h 3851710"/>
                <a:gd name="connsiteX234" fmla="*/ 4589050 w 6858380"/>
                <a:gd name="connsiteY234" fmla="*/ 3492365 h 3851710"/>
                <a:gd name="connsiteX235" fmla="*/ 4235006 w 6858380"/>
                <a:gd name="connsiteY235" fmla="*/ 3845630 h 3851710"/>
                <a:gd name="connsiteX236" fmla="*/ 4235006 w 6858380"/>
                <a:gd name="connsiteY236" fmla="*/ 3492365 h 3851710"/>
                <a:gd name="connsiteX237" fmla="*/ 3678174 w 6858380"/>
                <a:gd name="connsiteY237" fmla="*/ 3492365 h 3851710"/>
                <a:gd name="connsiteX238" fmla="*/ 3678174 w 6858380"/>
                <a:gd name="connsiteY238" fmla="*/ 3851521 h 3851710"/>
                <a:gd name="connsiteX239" fmla="*/ 3881533 w 6858380"/>
                <a:gd name="connsiteY239" fmla="*/ 3851521 h 3851710"/>
                <a:gd name="connsiteX240" fmla="*/ 4220718 w 6858380"/>
                <a:gd name="connsiteY240" fmla="*/ 3513173 h 3851710"/>
                <a:gd name="connsiteX241" fmla="*/ 4220718 w 6858380"/>
                <a:gd name="connsiteY241" fmla="*/ 3851521 h 3851710"/>
                <a:gd name="connsiteX242" fmla="*/ 4249293 w 6858380"/>
                <a:gd name="connsiteY242" fmla="*/ 3851521 h 3851710"/>
                <a:gd name="connsiteX243" fmla="*/ 4609338 w 6858380"/>
                <a:gd name="connsiteY243" fmla="*/ 3492365 h 3851710"/>
                <a:gd name="connsiteX244" fmla="*/ 5851684 w 6858380"/>
                <a:gd name="connsiteY244" fmla="*/ 3492365 h 3851710"/>
                <a:gd name="connsiteX245" fmla="*/ 5497354 w 6858380"/>
                <a:gd name="connsiteY245" fmla="*/ 3845915 h 3851710"/>
                <a:gd name="connsiteX246" fmla="*/ 5497354 w 6858380"/>
                <a:gd name="connsiteY246" fmla="*/ 3492365 h 3851710"/>
                <a:gd name="connsiteX247" fmla="*/ 5391150 w 6858380"/>
                <a:gd name="connsiteY247" fmla="*/ 3492365 h 3851710"/>
                <a:gd name="connsiteX248" fmla="*/ 5031105 w 6858380"/>
                <a:gd name="connsiteY248" fmla="*/ 3851521 h 3851710"/>
                <a:gd name="connsiteX249" fmla="*/ 5512118 w 6858380"/>
                <a:gd name="connsiteY249" fmla="*/ 3851521 h 3851710"/>
                <a:gd name="connsiteX250" fmla="*/ 5872163 w 6858380"/>
                <a:gd name="connsiteY250" fmla="*/ 3492365 h 385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Lst>
              <a:rect l="l" t="t" r="r" b="b"/>
              <a:pathLst>
                <a:path w="6858380" h="3851710">
                  <a:moveTo>
                    <a:pt x="1534859" y="3492365"/>
                  </a:moveTo>
                  <a:lnTo>
                    <a:pt x="1174814" y="3851521"/>
                  </a:lnTo>
                  <a:lnTo>
                    <a:pt x="1154621" y="3851521"/>
                  </a:lnTo>
                  <a:lnTo>
                    <a:pt x="1514666" y="3492365"/>
                  </a:lnTo>
                  <a:close/>
                  <a:moveTo>
                    <a:pt x="1976533" y="3492365"/>
                  </a:moveTo>
                  <a:lnTo>
                    <a:pt x="1860995" y="3607618"/>
                  </a:lnTo>
                  <a:lnTo>
                    <a:pt x="1621060" y="3607618"/>
                  </a:lnTo>
                  <a:lnTo>
                    <a:pt x="1621060" y="3492365"/>
                  </a:lnTo>
                  <a:lnTo>
                    <a:pt x="1606772" y="3492365"/>
                  </a:lnTo>
                  <a:lnTo>
                    <a:pt x="1606772" y="3607618"/>
                  </a:lnTo>
                  <a:lnTo>
                    <a:pt x="1606106" y="3607618"/>
                  </a:lnTo>
                  <a:lnTo>
                    <a:pt x="1606106" y="3851521"/>
                  </a:lnTo>
                  <a:lnTo>
                    <a:pt x="1621060" y="3851521"/>
                  </a:lnTo>
                  <a:lnTo>
                    <a:pt x="1621060" y="3847340"/>
                  </a:lnTo>
                  <a:lnTo>
                    <a:pt x="1855184" y="3613794"/>
                  </a:lnTo>
                  <a:lnTo>
                    <a:pt x="1855184" y="3851331"/>
                  </a:lnTo>
                  <a:lnTo>
                    <a:pt x="1869472" y="3851331"/>
                  </a:lnTo>
                  <a:lnTo>
                    <a:pt x="1869472" y="3619305"/>
                  </a:lnTo>
                  <a:lnTo>
                    <a:pt x="1996726" y="3492365"/>
                  </a:lnTo>
                  <a:close/>
                  <a:moveTo>
                    <a:pt x="360045" y="1858870"/>
                  </a:moveTo>
                  <a:lnTo>
                    <a:pt x="264795" y="1858870"/>
                  </a:lnTo>
                  <a:lnTo>
                    <a:pt x="360045" y="1763855"/>
                  </a:lnTo>
                  <a:lnTo>
                    <a:pt x="360045" y="1280705"/>
                  </a:lnTo>
                  <a:lnTo>
                    <a:pt x="38672" y="1280705"/>
                  </a:lnTo>
                  <a:lnTo>
                    <a:pt x="360045" y="960220"/>
                  </a:lnTo>
                  <a:lnTo>
                    <a:pt x="360045" y="940077"/>
                  </a:lnTo>
                  <a:lnTo>
                    <a:pt x="4191" y="1294957"/>
                  </a:lnTo>
                  <a:lnTo>
                    <a:pt x="348044" y="1294957"/>
                  </a:lnTo>
                  <a:lnTo>
                    <a:pt x="0" y="1642141"/>
                  </a:lnTo>
                  <a:lnTo>
                    <a:pt x="0" y="1873122"/>
                  </a:lnTo>
                  <a:lnTo>
                    <a:pt x="333375" y="1873122"/>
                  </a:lnTo>
                  <a:lnTo>
                    <a:pt x="0" y="2205674"/>
                  </a:lnTo>
                  <a:lnTo>
                    <a:pt x="0" y="2225817"/>
                  </a:lnTo>
                  <a:lnTo>
                    <a:pt x="360045" y="1866661"/>
                  </a:lnTo>
                  <a:close/>
                  <a:moveTo>
                    <a:pt x="2246662" y="926965"/>
                  </a:moveTo>
                  <a:lnTo>
                    <a:pt x="2673001" y="501773"/>
                  </a:lnTo>
                  <a:lnTo>
                    <a:pt x="3114675" y="501773"/>
                  </a:lnTo>
                  <a:lnTo>
                    <a:pt x="2688336" y="926965"/>
                  </a:lnTo>
                  <a:lnTo>
                    <a:pt x="3178588" y="926965"/>
                  </a:lnTo>
                  <a:lnTo>
                    <a:pt x="3379946" y="726103"/>
                  </a:lnTo>
                  <a:lnTo>
                    <a:pt x="3379946" y="926965"/>
                  </a:lnTo>
                  <a:lnTo>
                    <a:pt x="3394234" y="926965"/>
                  </a:lnTo>
                  <a:lnTo>
                    <a:pt x="3394234" y="704060"/>
                  </a:lnTo>
                  <a:lnTo>
                    <a:pt x="3478721" y="619782"/>
                  </a:lnTo>
                  <a:lnTo>
                    <a:pt x="3478721" y="138912"/>
                  </a:lnTo>
                  <a:lnTo>
                    <a:pt x="3129248" y="487521"/>
                  </a:lnTo>
                  <a:lnTo>
                    <a:pt x="2667000" y="487521"/>
                  </a:lnTo>
                  <a:lnTo>
                    <a:pt x="2226469" y="926965"/>
                  </a:lnTo>
                  <a:close/>
                  <a:moveTo>
                    <a:pt x="5257800" y="926965"/>
                  </a:moveTo>
                  <a:lnTo>
                    <a:pt x="5476875" y="708430"/>
                  </a:lnTo>
                  <a:lnTo>
                    <a:pt x="5476875" y="926965"/>
                  </a:lnTo>
                  <a:lnTo>
                    <a:pt x="5491163" y="926965"/>
                  </a:lnTo>
                  <a:lnTo>
                    <a:pt x="5491163" y="673845"/>
                  </a:lnTo>
                  <a:lnTo>
                    <a:pt x="5237512" y="926965"/>
                  </a:lnTo>
                  <a:close/>
                  <a:moveTo>
                    <a:pt x="378524" y="926965"/>
                  </a:moveTo>
                  <a:lnTo>
                    <a:pt x="378524" y="921644"/>
                  </a:lnTo>
                  <a:lnTo>
                    <a:pt x="373190" y="926965"/>
                  </a:lnTo>
                  <a:close/>
                  <a:moveTo>
                    <a:pt x="3259646" y="3492365"/>
                  </a:moveTo>
                  <a:lnTo>
                    <a:pt x="2889028" y="3844775"/>
                  </a:lnTo>
                  <a:lnTo>
                    <a:pt x="2889028" y="3521059"/>
                  </a:lnTo>
                  <a:lnTo>
                    <a:pt x="2917603" y="3492555"/>
                  </a:lnTo>
                  <a:lnTo>
                    <a:pt x="2435733" y="3492555"/>
                  </a:lnTo>
                  <a:lnTo>
                    <a:pt x="2075688" y="3851711"/>
                  </a:lnTo>
                  <a:lnTo>
                    <a:pt x="2557748" y="3851711"/>
                  </a:lnTo>
                  <a:lnTo>
                    <a:pt x="2874740" y="3535501"/>
                  </a:lnTo>
                  <a:lnTo>
                    <a:pt x="2874740" y="3851711"/>
                  </a:lnTo>
                  <a:lnTo>
                    <a:pt x="2902649" y="3851711"/>
                  </a:lnTo>
                  <a:lnTo>
                    <a:pt x="3280315" y="3492555"/>
                  </a:lnTo>
                  <a:close/>
                  <a:moveTo>
                    <a:pt x="1176147" y="3492840"/>
                  </a:moveTo>
                  <a:lnTo>
                    <a:pt x="816578" y="3851521"/>
                  </a:lnTo>
                  <a:lnTo>
                    <a:pt x="796385" y="3851521"/>
                  </a:lnTo>
                  <a:lnTo>
                    <a:pt x="1141667" y="3507092"/>
                  </a:lnTo>
                  <a:lnTo>
                    <a:pt x="704183" y="3507092"/>
                  </a:lnTo>
                  <a:lnTo>
                    <a:pt x="704183" y="3851521"/>
                  </a:lnTo>
                  <a:lnTo>
                    <a:pt x="689896" y="3851521"/>
                  </a:lnTo>
                  <a:lnTo>
                    <a:pt x="689896" y="3515548"/>
                  </a:lnTo>
                  <a:lnTo>
                    <a:pt x="398717" y="3806294"/>
                  </a:lnTo>
                  <a:lnTo>
                    <a:pt x="353378" y="3851521"/>
                  </a:lnTo>
                  <a:lnTo>
                    <a:pt x="333375" y="3851521"/>
                  </a:lnTo>
                  <a:lnTo>
                    <a:pt x="342900" y="3842019"/>
                  </a:lnTo>
                  <a:lnTo>
                    <a:pt x="342900" y="3518969"/>
                  </a:lnTo>
                  <a:lnTo>
                    <a:pt x="9525" y="3851521"/>
                  </a:lnTo>
                  <a:lnTo>
                    <a:pt x="0" y="3851521"/>
                  </a:lnTo>
                  <a:lnTo>
                    <a:pt x="0" y="3840214"/>
                  </a:lnTo>
                  <a:lnTo>
                    <a:pt x="334518" y="3506522"/>
                  </a:lnTo>
                  <a:lnTo>
                    <a:pt x="122968" y="3507662"/>
                  </a:lnTo>
                  <a:lnTo>
                    <a:pt x="0" y="3630421"/>
                  </a:lnTo>
                  <a:lnTo>
                    <a:pt x="0" y="3149551"/>
                  </a:lnTo>
                  <a:lnTo>
                    <a:pt x="229934" y="2920185"/>
                  </a:lnTo>
                  <a:lnTo>
                    <a:pt x="0" y="2920185"/>
                  </a:lnTo>
                  <a:lnTo>
                    <a:pt x="0" y="2918475"/>
                  </a:lnTo>
                  <a:lnTo>
                    <a:pt x="253651" y="2665451"/>
                  </a:lnTo>
                  <a:lnTo>
                    <a:pt x="253651" y="2896527"/>
                  </a:lnTo>
                  <a:lnTo>
                    <a:pt x="360045" y="2790395"/>
                  </a:lnTo>
                  <a:lnTo>
                    <a:pt x="360045" y="3271170"/>
                  </a:lnTo>
                  <a:lnTo>
                    <a:pt x="252603" y="3378347"/>
                  </a:lnTo>
                  <a:lnTo>
                    <a:pt x="138303" y="3493410"/>
                  </a:lnTo>
                  <a:lnTo>
                    <a:pt x="348615" y="3492175"/>
                  </a:lnTo>
                  <a:lnTo>
                    <a:pt x="359759" y="3481058"/>
                  </a:lnTo>
                  <a:lnTo>
                    <a:pt x="359759" y="3492365"/>
                  </a:lnTo>
                  <a:lnTo>
                    <a:pt x="440626" y="3492365"/>
                  </a:lnTo>
                  <a:lnTo>
                    <a:pt x="440626" y="3494360"/>
                  </a:lnTo>
                  <a:lnTo>
                    <a:pt x="689896" y="3494360"/>
                  </a:lnTo>
                  <a:lnTo>
                    <a:pt x="689896" y="3492840"/>
                  </a:lnTo>
                  <a:lnTo>
                    <a:pt x="692753" y="3492840"/>
                  </a:lnTo>
                  <a:lnTo>
                    <a:pt x="692753" y="3492365"/>
                  </a:lnTo>
                  <a:lnTo>
                    <a:pt x="713423" y="3492365"/>
                  </a:lnTo>
                  <a:lnTo>
                    <a:pt x="712946" y="3492840"/>
                  </a:lnTo>
                  <a:close/>
                  <a:moveTo>
                    <a:pt x="239363" y="2905933"/>
                  </a:moveTo>
                  <a:lnTo>
                    <a:pt x="239363" y="2699941"/>
                  </a:lnTo>
                  <a:lnTo>
                    <a:pt x="32861" y="2905933"/>
                  </a:lnTo>
                  <a:close/>
                  <a:moveTo>
                    <a:pt x="676942" y="3508612"/>
                  </a:moveTo>
                  <a:lnTo>
                    <a:pt x="356902" y="3508612"/>
                  </a:lnTo>
                  <a:lnTo>
                    <a:pt x="356902" y="3827862"/>
                  </a:lnTo>
                  <a:lnTo>
                    <a:pt x="430435" y="3754510"/>
                  </a:lnTo>
                  <a:close/>
                  <a:moveTo>
                    <a:pt x="6497955" y="1840437"/>
                  </a:moveTo>
                  <a:lnTo>
                    <a:pt x="6852476" y="1840437"/>
                  </a:lnTo>
                  <a:lnTo>
                    <a:pt x="6497955" y="2194082"/>
                  </a:lnTo>
                  <a:lnTo>
                    <a:pt x="6497955" y="2213845"/>
                  </a:lnTo>
                  <a:lnTo>
                    <a:pt x="6858000" y="1854689"/>
                  </a:lnTo>
                  <a:lnTo>
                    <a:pt x="6858000" y="1826185"/>
                  </a:lnTo>
                  <a:lnTo>
                    <a:pt x="6497955" y="1826185"/>
                  </a:lnTo>
                  <a:close/>
                  <a:moveTo>
                    <a:pt x="6497955" y="3327514"/>
                  </a:moveTo>
                  <a:lnTo>
                    <a:pt x="6858000" y="2968358"/>
                  </a:lnTo>
                  <a:lnTo>
                    <a:pt x="6858000" y="2948215"/>
                  </a:lnTo>
                  <a:lnTo>
                    <a:pt x="6497955" y="3307371"/>
                  </a:lnTo>
                  <a:close/>
                  <a:moveTo>
                    <a:pt x="6497955" y="2674952"/>
                  </a:moveTo>
                  <a:lnTo>
                    <a:pt x="6515481" y="2657470"/>
                  </a:lnTo>
                  <a:lnTo>
                    <a:pt x="6763131" y="2657470"/>
                  </a:lnTo>
                  <a:lnTo>
                    <a:pt x="6763131" y="2410431"/>
                  </a:lnTo>
                  <a:lnTo>
                    <a:pt x="6858381" y="2315416"/>
                  </a:lnTo>
                  <a:lnTo>
                    <a:pt x="6858381" y="2295273"/>
                  </a:lnTo>
                  <a:lnTo>
                    <a:pt x="6498336" y="2654429"/>
                  </a:lnTo>
                  <a:close/>
                  <a:moveTo>
                    <a:pt x="6858000" y="12257"/>
                  </a:moveTo>
                  <a:lnTo>
                    <a:pt x="6425089" y="444099"/>
                  </a:lnTo>
                  <a:lnTo>
                    <a:pt x="6858000" y="444099"/>
                  </a:lnTo>
                  <a:lnTo>
                    <a:pt x="6858000" y="933711"/>
                  </a:lnTo>
                  <a:lnTo>
                    <a:pt x="6497955" y="1292867"/>
                  </a:lnTo>
                  <a:lnTo>
                    <a:pt x="6497955" y="926965"/>
                  </a:lnTo>
                  <a:lnTo>
                    <a:pt x="6400800" y="926965"/>
                  </a:lnTo>
                  <a:lnTo>
                    <a:pt x="6400800" y="908912"/>
                  </a:lnTo>
                  <a:lnTo>
                    <a:pt x="6852571" y="458351"/>
                  </a:lnTo>
                  <a:lnTo>
                    <a:pt x="6410801" y="458351"/>
                  </a:lnTo>
                  <a:lnTo>
                    <a:pt x="5941028" y="926965"/>
                  </a:lnTo>
                  <a:lnTo>
                    <a:pt x="5938838" y="926965"/>
                  </a:lnTo>
                  <a:lnTo>
                    <a:pt x="5938838" y="458351"/>
                  </a:lnTo>
                  <a:lnTo>
                    <a:pt x="5487162" y="458351"/>
                  </a:lnTo>
                  <a:lnTo>
                    <a:pt x="5476875" y="468423"/>
                  </a:lnTo>
                  <a:lnTo>
                    <a:pt x="5476875" y="468423"/>
                  </a:lnTo>
                  <a:lnTo>
                    <a:pt x="5017294" y="926965"/>
                  </a:lnTo>
                  <a:lnTo>
                    <a:pt x="4997101" y="926965"/>
                  </a:lnTo>
                  <a:lnTo>
                    <a:pt x="5476875" y="448185"/>
                  </a:lnTo>
                  <a:lnTo>
                    <a:pt x="5476875" y="7696"/>
                  </a:lnTo>
                  <a:lnTo>
                    <a:pt x="4555522" y="926965"/>
                  </a:lnTo>
                  <a:lnTo>
                    <a:pt x="4535234" y="926965"/>
                  </a:lnTo>
                  <a:lnTo>
                    <a:pt x="4553331" y="908912"/>
                  </a:lnTo>
                  <a:lnTo>
                    <a:pt x="4553331" y="468423"/>
                  </a:lnTo>
                  <a:lnTo>
                    <a:pt x="4553331" y="468423"/>
                  </a:lnTo>
                  <a:lnTo>
                    <a:pt x="4328446" y="692753"/>
                  </a:lnTo>
                  <a:lnTo>
                    <a:pt x="4328446" y="692753"/>
                  </a:lnTo>
                  <a:lnTo>
                    <a:pt x="4326636" y="694368"/>
                  </a:lnTo>
                  <a:lnTo>
                    <a:pt x="4105656" y="914898"/>
                  </a:lnTo>
                  <a:lnTo>
                    <a:pt x="4105656" y="926965"/>
                  </a:lnTo>
                  <a:lnTo>
                    <a:pt x="4073271" y="926965"/>
                  </a:lnTo>
                  <a:lnTo>
                    <a:pt x="4091369" y="909007"/>
                  </a:lnTo>
                  <a:lnTo>
                    <a:pt x="4091369" y="717077"/>
                  </a:lnTo>
                  <a:lnTo>
                    <a:pt x="3881057" y="926965"/>
                  </a:lnTo>
                  <a:lnTo>
                    <a:pt x="3860864" y="926965"/>
                  </a:lnTo>
                  <a:lnTo>
                    <a:pt x="3861435" y="926394"/>
                  </a:lnTo>
                  <a:lnTo>
                    <a:pt x="3861435" y="487426"/>
                  </a:lnTo>
                  <a:lnTo>
                    <a:pt x="3420809" y="926965"/>
                  </a:lnTo>
                  <a:lnTo>
                    <a:pt x="3400425" y="926965"/>
                  </a:lnTo>
                  <a:lnTo>
                    <a:pt x="3875723" y="453031"/>
                  </a:lnTo>
                  <a:lnTo>
                    <a:pt x="3875723" y="912142"/>
                  </a:lnTo>
                  <a:lnTo>
                    <a:pt x="4091464" y="696934"/>
                  </a:lnTo>
                  <a:lnTo>
                    <a:pt x="4091464" y="448280"/>
                  </a:lnTo>
                  <a:lnTo>
                    <a:pt x="4540854" y="0"/>
                  </a:lnTo>
                  <a:lnTo>
                    <a:pt x="4567619" y="0"/>
                  </a:lnTo>
                  <a:lnTo>
                    <a:pt x="4567619" y="433933"/>
                  </a:lnTo>
                  <a:lnTo>
                    <a:pt x="5002340" y="0"/>
                  </a:lnTo>
                  <a:lnTo>
                    <a:pt x="5002340" y="0"/>
                  </a:lnTo>
                  <a:lnTo>
                    <a:pt x="5022628" y="0"/>
                  </a:lnTo>
                  <a:lnTo>
                    <a:pt x="4796409" y="225850"/>
                  </a:lnTo>
                  <a:lnTo>
                    <a:pt x="4567809" y="453886"/>
                  </a:lnTo>
                  <a:lnTo>
                    <a:pt x="4567809" y="894660"/>
                  </a:lnTo>
                  <a:lnTo>
                    <a:pt x="5444109" y="20523"/>
                  </a:lnTo>
                  <a:lnTo>
                    <a:pt x="5464588" y="0"/>
                  </a:lnTo>
                  <a:lnTo>
                    <a:pt x="5953125" y="0"/>
                  </a:lnTo>
                  <a:lnTo>
                    <a:pt x="5953125" y="434028"/>
                  </a:lnTo>
                  <a:lnTo>
                    <a:pt x="6388227" y="0"/>
                  </a:lnTo>
                  <a:lnTo>
                    <a:pt x="6408420" y="0"/>
                  </a:lnTo>
                  <a:lnTo>
                    <a:pt x="5953125" y="454171"/>
                  </a:lnTo>
                  <a:lnTo>
                    <a:pt x="5953125" y="894660"/>
                  </a:lnTo>
                  <a:lnTo>
                    <a:pt x="6850094" y="0"/>
                  </a:lnTo>
                  <a:lnTo>
                    <a:pt x="6858000" y="0"/>
                  </a:lnTo>
                  <a:close/>
                  <a:moveTo>
                    <a:pt x="4552950" y="7696"/>
                  </a:moveTo>
                  <a:lnTo>
                    <a:pt x="4105275" y="454266"/>
                  </a:lnTo>
                  <a:lnTo>
                    <a:pt x="4105275" y="692753"/>
                  </a:lnTo>
                  <a:lnTo>
                    <a:pt x="4307777" y="692753"/>
                  </a:lnTo>
                  <a:lnTo>
                    <a:pt x="4552950" y="448185"/>
                  </a:lnTo>
                  <a:close/>
                  <a:moveTo>
                    <a:pt x="5938838" y="7696"/>
                  </a:moveTo>
                  <a:lnTo>
                    <a:pt x="5719763" y="226230"/>
                  </a:lnTo>
                  <a:lnTo>
                    <a:pt x="5500688" y="444764"/>
                  </a:lnTo>
                  <a:lnTo>
                    <a:pt x="5938838" y="444764"/>
                  </a:lnTo>
                  <a:close/>
                  <a:moveTo>
                    <a:pt x="6497955" y="1753498"/>
                  </a:moveTo>
                  <a:lnTo>
                    <a:pt x="6858000" y="1394342"/>
                  </a:lnTo>
                  <a:lnTo>
                    <a:pt x="6858000" y="1374199"/>
                  </a:lnTo>
                  <a:lnTo>
                    <a:pt x="6497955" y="1733355"/>
                  </a:lnTo>
                  <a:close/>
                  <a:moveTo>
                    <a:pt x="3586924" y="3492270"/>
                  </a:moveTo>
                  <a:lnTo>
                    <a:pt x="3226880" y="3851426"/>
                  </a:lnTo>
                  <a:lnTo>
                    <a:pt x="3247073" y="3851426"/>
                  </a:lnTo>
                  <a:lnTo>
                    <a:pt x="3607118" y="3492270"/>
                  </a:lnTo>
                  <a:close/>
                  <a:moveTo>
                    <a:pt x="6199156" y="3626526"/>
                  </a:moveTo>
                  <a:lnTo>
                    <a:pt x="6334125" y="3492365"/>
                  </a:lnTo>
                  <a:lnTo>
                    <a:pt x="6312885" y="3492365"/>
                  </a:lnTo>
                  <a:lnTo>
                    <a:pt x="6163628" y="3640873"/>
                  </a:lnTo>
                  <a:lnTo>
                    <a:pt x="6164676" y="3640873"/>
                  </a:lnTo>
                  <a:lnTo>
                    <a:pt x="5953125" y="3851521"/>
                  </a:lnTo>
                  <a:lnTo>
                    <a:pt x="5973318" y="3851521"/>
                  </a:lnTo>
                  <a:lnTo>
                    <a:pt x="6184487" y="3640873"/>
                  </a:lnTo>
                  <a:lnTo>
                    <a:pt x="6625685" y="3640873"/>
                  </a:lnTo>
                  <a:lnTo>
                    <a:pt x="6414516" y="3851521"/>
                  </a:lnTo>
                  <a:lnTo>
                    <a:pt x="6665595" y="3851521"/>
                  </a:lnTo>
                  <a:lnTo>
                    <a:pt x="6858000" y="3659971"/>
                  </a:lnTo>
                  <a:lnTo>
                    <a:pt x="6858000" y="3639828"/>
                  </a:lnTo>
                  <a:lnTo>
                    <a:pt x="6650451" y="3846865"/>
                  </a:lnTo>
                  <a:lnTo>
                    <a:pt x="6650451" y="3636122"/>
                  </a:lnTo>
                  <a:lnTo>
                    <a:pt x="6858000" y="3429085"/>
                  </a:lnTo>
                  <a:lnTo>
                    <a:pt x="6858000" y="3408942"/>
                  </a:lnTo>
                  <a:lnTo>
                    <a:pt x="6639687" y="3626621"/>
                  </a:lnTo>
                  <a:close/>
                  <a:moveTo>
                    <a:pt x="5050918" y="3492365"/>
                  </a:moveTo>
                  <a:lnTo>
                    <a:pt x="4690872" y="3851521"/>
                  </a:lnTo>
                  <a:lnTo>
                    <a:pt x="4711065" y="3851521"/>
                  </a:lnTo>
                  <a:lnTo>
                    <a:pt x="5071110" y="3492365"/>
                  </a:lnTo>
                  <a:close/>
                  <a:moveTo>
                    <a:pt x="4589050" y="3492365"/>
                  </a:moveTo>
                  <a:lnTo>
                    <a:pt x="4235006" y="3845630"/>
                  </a:lnTo>
                  <a:lnTo>
                    <a:pt x="4235006" y="3492365"/>
                  </a:lnTo>
                  <a:lnTo>
                    <a:pt x="3678174" y="3492365"/>
                  </a:lnTo>
                  <a:lnTo>
                    <a:pt x="3678174" y="3851521"/>
                  </a:lnTo>
                  <a:lnTo>
                    <a:pt x="3881533" y="3851521"/>
                  </a:lnTo>
                  <a:lnTo>
                    <a:pt x="4220718" y="3513173"/>
                  </a:lnTo>
                  <a:lnTo>
                    <a:pt x="4220718" y="3851521"/>
                  </a:lnTo>
                  <a:lnTo>
                    <a:pt x="4249293" y="3851521"/>
                  </a:lnTo>
                  <a:lnTo>
                    <a:pt x="4609338" y="3492365"/>
                  </a:lnTo>
                  <a:close/>
                  <a:moveTo>
                    <a:pt x="5851684" y="3492365"/>
                  </a:moveTo>
                  <a:lnTo>
                    <a:pt x="5497354" y="3845915"/>
                  </a:lnTo>
                  <a:lnTo>
                    <a:pt x="5497354" y="3492365"/>
                  </a:lnTo>
                  <a:lnTo>
                    <a:pt x="5391150" y="3492365"/>
                  </a:lnTo>
                  <a:lnTo>
                    <a:pt x="5031105" y="3851521"/>
                  </a:lnTo>
                  <a:lnTo>
                    <a:pt x="5512118" y="3851521"/>
                  </a:lnTo>
                  <a:lnTo>
                    <a:pt x="5872163" y="3492365"/>
                  </a:lnTo>
                  <a:close/>
                </a:path>
              </a:pathLst>
            </a:custGeom>
            <a:solidFill>
              <a:schemeClr val="tx2"/>
            </a:solidFill>
            <a:ln w="9525" cap="flat">
              <a:noFill/>
              <a:prstDash val="solid"/>
              <a:miter/>
            </a:ln>
          </p:spPr>
          <p:txBody>
            <a:bodyPr rtlCol="0" anchor="ctr"/>
            <a:lstStyle/>
            <a:p>
              <a:endParaRPr lang="en-US"/>
            </a:p>
          </p:txBody>
        </p:sp>
        <p:sp>
          <p:nvSpPr>
            <p:cNvPr id="5" name="Graphic 7">
              <a:extLst>
                <a:ext uri="{FF2B5EF4-FFF2-40B4-BE49-F238E27FC236}">
                  <a16:creationId xmlns:a16="http://schemas.microsoft.com/office/drawing/2014/main" id="{B18D18D7-86D3-894B-92C2-2060BD6834D0}"/>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a:p>
          </p:txBody>
        </p:sp>
        <p:sp>
          <p:nvSpPr>
            <p:cNvPr id="6" name="Rectangle 5">
              <a:extLst>
                <a:ext uri="{FF2B5EF4-FFF2-40B4-BE49-F238E27FC236}">
                  <a16:creationId xmlns:a16="http://schemas.microsoft.com/office/drawing/2014/main" id="{C1593A61-8D81-4543-BA71-C641455FBD02}"/>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E86A8A9-32AB-894D-A1BE-2F54EF39422D}"/>
                </a:ext>
              </a:extLst>
            </p:cNvPr>
            <p:cNvSpPr txBox="1"/>
            <p:nvPr userDrawn="1"/>
          </p:nvSpPr>
          <p:spPr>
            <a:xfrm>
              <a:off x="861299" y="2434080"/>
              <a:ext cx="1213794" cy="677108"/>
            </a:xfrm>
            <a:prstGeom prst="rect">
              <a:avLst/>
            </a:prstGeom>
            <a:noFill/>
          </p:spPr>
          <p:txBody>
            <a:bodyPr wrap="none" rtlCol="0" anchor="ctr">
              <a:spAutoFit/>
            </a:bodyPr>
            <a:lstStyle/>
            <a:p>
              <a:pPr algn="l"/>
              <a:r>
                <a:rPr lang="en-US" sz="3800">
                  <a:solidFill>
                    <a:schemeClr val="bg1"/>
                  </a:solidFill>
                </a:rPr>
                <a:t>Q&amp;A</a:t>
              </a:r>
            </a:p>
          </p:txBody>
        </p:sp>
      </p:grpSp>
    </p:spTree>
    <p:extLst>
      <p:ext uri="{BB962C8B-B14F-4D97-AF65-F5344CB8AC3E}">
        <p14:creationId xmlns:p14="http://schemas.microsoft.com/office/powerpoint/2010/main" val="52840671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8204D10F-7386-F44C-9FF1-7AD499F2F9A6}"/>
              </a:ext>
            </a:extLst>
          </p:cNvPr>
          <p:cNvGrpSpPr>
            <a:grpSpLocks noChangeAspect="1"/>
          </p:cNvGrpSpPr>
          <p:nvPr userDrawn="1"/>
        </p:nvGrpSpPr>
        <p:grpSpPr>
          <a:xfrm>
            <a:off x="457200" y="0"/>
            <a:ext cx="8686800" cy="4686299"/>
            <a:chOff x="457200" y="0"/>
            <a:chExt cx="8686800" cy="4686299"/>
          </a:xfrm>
        </p:grpSpPr>
        <p:sp>
          <p:nvSpPr>
            <p:cNvPr id="8" name="Graphic 10">
              <a:extLst>
                <a:ext uri="{FF2B5EF4-FFF2-40B4-BE49-F238E27FC236}">
                  <a16:creationId xmlns:a16="http://schemas.microsoft.com/office/drawing/2014/main" id="{BC10DE1B-08AA-5647-8796-6745DC483033}"/>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a:p>
          </p:txBody>
        </p:sp>
        <p:sp>
          <p:nvSpPr>
            <p:cNvPr id="9" name="Graphic 7">
              <a:extLst>
                <a:ext uri="{FF2B5EF4-FFF2-40B4-BE49-F238E27FC236}">
                  <a16:creationId xmlns:a16="http://schemas.microsoft.com/office/drawing/2014/main" id="{CB9E5F9C-C0DF-1243-BA98-DEC0BC6E223A}"/>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a:p>
          </p:txBody>
        </p:sp>
        <p:sp>
          <p:nvSpPr>
            <p:cNvPr id="10" name="Rectangle 9">
              <a:extLst>
                <a:ext uri="{FF2B5EF4-FFF2-40B4-BE49-F238E27FC236}">
                  <a16:creationId xmlns:a16="http://schemas.microsoft.com/office/drawing/2014/main" id="{02DCE98C-E8A6-4948-8108-E9F512B100D0}"/>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D1548DF-F439-6D4A-8AF0-E7651503A143}"/>
                </a:ext>
              </a:extLst>
            </p:cNvPr>
            <p:cNvSpPr txBox="1"/>
            <p:nvPr userDrawn="1"/>
          </p:nvSpPr>
          <p:spPr>
            <a:xfrm>
              <a:off x="861299" y="2434080"/>
              <a:ext cx="2487540" cy="677108"/>
            </a:xfrm>
            <a:prstGeom prst="rect">
              <a:avLst/>
            </a:prstGeom>
            <a:noFill/>
          </p:spPr>
          <p:txBody>
            <a:bodyPr wrap="none" rtlCol="0" anchor="ctr">
              <a:spAutoFit/>
            </a:bodyPr>
            <a:lstStyle/>
            <a:p>
              <a:pPr algn="l"/>
              <a:r>
                <a:rPr lang="en-US" sz="3800">
                  <a:solidFill>
                    <a:schemeClr val="bg1"/>
                  </a:solidFill>
                </a:rPr>
                <a:t>Thank You</a:t>
              </a:r>
            </a:p>
          </p:txBody>
        </p:sp>
      </p:grpSp>
    </p:spTree>
    <p:extLst>
      <p:ext uri="{BB962C8B-B14F-4D97-AF65-F5344CB8AC3E}">
        <p14:creationId xmlns:p14="http://schemas.microsoft.com/office/powerpoint/2010/main" val="63639633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Closing Logo and Brand Idea">
    <p:spTree>
      <p:nvGrpSpPr>
        <p:cNvPr id="1" name=""/>
        <p:cNvGrpSpPr/>
        <p:nvPr/>
      </p:nvGrpSpPr>
      <p:grpSpPr>
        <a:xfrm>
          <a:off x="0" y="0"/>
          <a:ext cx="0" cy="0"/>
          <a:chOff x="0" y="0"/>
          <a:chExt cx="0" cy="0"/>
        </a:xfrm>
      </p:grpSpPr>
      <p:sp>
        <p:nvSpPr>
          <p:cNvPr id="4" name="Graphic 7">
            <a:extLst>
              <a:ext uri="{FF2B5EF4-FFF2-40B4-BE49-F238E27FC236}">
                <a16:creationId xmlns:a16="http://schemas.microsoft.com/office/drawing/2014/main" id="{942B944D-F963-9A49-8FBE-00E064F7DDE1}"/>
              </a:ext>
            </a:extLst>
          </p:cNvPr>
          <p:cNvSpPr>
            <a:spLocks noChangeAspect="1"/>
          </p:cNvSpPr>
          <p:nvPr userDrawn="1"/>
        </p:nvSpPr>
        <p:spPr>
          <a:xfrm>
            <a:off x="2742334" y="1628580"/>
            <a:ext cx="3749040" cy="10764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a:p>
        </p:txBody>
      </p:sp>
      <p:sp>
        <p:nvSpPr>
          <p:cNvPr id="5" name="Freeform 4">
            <a:extLst>
              <a:ext uri="{FF2B5EF4-FFF2-40B4-BE49-F238E27FC236}">
                <a16:creationId xmlns:a16="http://schemas.microsoft.com/office/drawing/2014/main" id="{D789768F-393C-5044-971D-44AAC0DCEFB6}"/>
              </a:ext>
            </a:extLst>
          </p:cNvPr>
          <p:cNvSpPr/>
          <p:nvPr userDrawn="1"/>
        </p:nvSpPr>
        <p:spPr>
          <a:xfrm>
            <a:off x="2743199" y="3160291"/>
            <a:ext cx="2384995" cy="247597"/>
          </a:xfrm>
          <a:custGeom>
            <a:avLst/>
            <a:gdLst>
              <a:gd name="connsiteX0" fmla="*/ 46673 w 4363402"/>
              <a:gd name="connsiteY0" fmla="*/ 67666 h 452983"/>
              <a:gd name="connsiteX1" fmla="*/ 46673 w 4363402"/>
              <a:gd name="connsiteY1" fmla="*/ 165405 h 452983"/>
              <a:gd name="connsiteX2" fmla="*/ 178118 w 4363402"/>
              <a:gd name="connsiteY2" fmla="*/ 165405 h 452983"/>
              <a:gd name="connsiteX3" fmla="*/ 171450 w 4363402"/>
              <a:gd name="connsiteY3" fmla="*/ 203937 h 452983"/>
              <a:gd name="connsiteX4" fmla="*/ 46673 w 4363402"/>
              <a:gd name="connsiteY4" fmla="*/ 203937 h 452983"/>
              <a:gd name="connsiteX5" fmla="*/ 46673 w 4363402"/>
              <a:gd name="connsiteY5" fmla="*/ 310134 h 452983"/>
              <a:gd name="connsiteX6" fmla="*/ 210503 w 4363402"/>
              <a:gd name="connsiteY6" fmla="*/ 310134 h 452983"/>
              <a:gd name="connsiteX7" fmla="*/ 210503 w 4363402"/>
              <a:gd name="connsiteY7" fmla="*/ 348666 h 452983"/>
              <a:gd name="connsiteX8" fmla="*/ 0 w 4363402"/>
              <a:gd name="connsiteY8" fmla="*/ 348666 h 452983"/>
              <a:gd name="connsiteX9" fmla="*/ 0 w 4363402"/>
              <a:gd name="connsiteY9" fmla="*/ 30074 h 452983"/>
              <a:gd name="connsiteX10" fmla="*/ 200978 w 4363402"/>
              <a:gd name="connsiteY10" fmla="*/ 30074 h 452983"/>
              <a:gd name="connsiteX11" fmla="*/ 200978 w 4363402"/>
              <a:gd name="connsiteY11" fmla="*/ 68605 h 452983"/>
              <a:gd name="connsiteX12" fmla="*/ 46673 w 4363402"/>
              <a:gd name="connsiteY12" fmla="*/ 68605 h 452983"/>
              <a:gd name="connsiteX13" fmla="*/ 299085 w 4363402"/>
              <a:gd name="connsiteY13" fmla="*/ 173863 h 452983"/>
              <a:gd name="connsiteX14" fmla="*/ 306705 w 4363402"/>
              <a:gd name="connsiteY14" fmla="*/ 191719 h 452983"/>
              <a:gd name="connsiteX15" fmla="*/ 325755 w 4363402"/>
              <a:gd name="connsiteY15" fmla="*/ 202997 h 452983"/>
              <a:gd name="connsiteX16" fmla="*/ 351473 w 4363402"/>
              <a:gd name="connsiteY16" fmla="*/ 211455 h 452983"/>
              <a:gd name="connsiteX17" fmla="*/ 379095 w 4363402"/>
              <a:gd name="connsiteY17" fmla="*/ 219913 h 452983"/>
              <a:gd name="connsiteX18" fmla="*/ 404813 w 4363402"/>
              <a:gd name="connsiteY18" fmla="*/ 233070 h 452983"/>
              <a:gd name="connsiteX19" fmla="*/ 423863 w 4363402"/>
              <a:gd name="connsiteY19" fmla="*/ 252806 h 452983"/>
              <a:gd name="connsiteX20" fmla="*/ 431483 w 4363402"/>
              <a:gd name="connsiteY20" fmla="*/ 283820 h 452983"/>
              <a:gd name="connsiteX21" fmla="*/ 407670 w 4363402"/>
              <a:gd name="connsiteY21" fmla="*/ 335509 h 452983"/>
              <a:gd name="connsiteX22" fmla="*/ 340043 w 4363402"/>
              <a:gd name="connsiteY22" fmla="*/ 353365 h 452983"/>
              <a:gd name="connsiteX23" fmla="*/ 260985 w 4363402"/>
              <a:gd name="connsiteY23" fmla="*/ 333629 h 452983"/>
              <a:gd name="connsiteX24" fmla="*/ 260985 w 4363402"/>
              <a:gd name="connsiteY24" fmla="*/ 293218 h 452983"/>
              <a:gd name="connsiteX25" fmla="*/ 298133 w 4363402"/>
              <a:gd name="connsiteY25" fmla="*/ 312014 h 452983"/>
              <a:gd name="connsiteX26" fmla="*/ 341948 w 4363402"/>
              <a:gd name="connsiteY26" fmla="*/ 319532 h 452983"/>
              <a:gd name="connsiteX27" fmla="*/ 378143 w 4363402"/>
              <a:gd name="connsiteY27" fmla="*/ 311074 h 452983"/>
              <a:gd name="connsiteX28" fmla="*/ 391478 w 4363402"/>
              <a:gd name="connsiteY28" fmla="*/ 287579 h 452983"/>
              <a:gd name="connsiteX29" fmla="*/ 383858 w 4363402"/>
              <a:gd name="connsiteY29" fmla="*/ 268783 h 452983"/>
              <a:gd name="connsiteX30" fmla="*/ 364808 w 4363402"/>
              <a:gd name="connsiteY30" fmla="*/ 256565 h 452983"/>
              <a:gd name="connsiteX31" fmla="*/ 339090 w 4363402"/>
              <a:gd name="connsiteY31" fmla="*/ 248107 h 452983"/>
              <a:gd name="connsiteX32" fmla="*/ 311468 w 4363402"/>
              <a:gd name="connsiteY32" fmla="*/ 239649 h 452983"/>
              <a:gd name="connsiteX33" fmla="*/ 285750 w 4363402"/>
              <a:gd name="connsiteY33" fmla="*/ 227432 h 452983"/>
              <a:gd name="connsiteX34" fmla="*/ 266700 w 4363402"/>
              <a:gd name="connsiteY34" fmla="*/ 208636 h 452983"/>
              <a:gd name="connsiteX35" fmla="*/ 259080 w 4363402"/>
              <a:gd name="connsiteY35" fmla="*/ 179502 h 452983"/>
              <a:gd name="connsiteX36" fmla="*/ 282893 w 4363402"/>
              <a:gd name="connsiteY36" fmla="*/ 129692 h 452983"/>
              <a:gd name="connsiteX37" fmla="*/ 349568 w 4363402"/>
              <a:gd name="connsiteY37" fmla="*/ 111836 h 452983"/>
              <a:gd name="connsiteX38" fmla="*/ 420053 w 4363402"/>
              <a:gd name="connsiteY38" fmla="*/ 129692 h 452983"/>
              <a:gd name="connsiteX39" fmla="*/ 420053 w 4363402"/>
              <a:gd name="connsiteY39" fmla="*/ 168224 h 452983"/>
              <a:gd name="connsiteX40" fmla="*/ 387668 w 4363402"/>
              <a:gd name="connsiteY40" fmla="*/ 150368 h 452983"/>
              <a:gd name="connsiteX41" fmla="*/ 347663 w 4363402"/>
              <a:gd name="connsiteY41" fmla="*/ 143789 h 452983"/>
              <a:gd name="connsiteX42" fmla="*/ 312420 w 4363402"/>
              <a:gd name="connsiteY42" fmla="*/ 151308 h 452983"/>
              <a:gd name="connsiteX43" fmla="*/ 299085 w 4363402"/>
              <a:gd name="connsiteY43" fmla="*/ 173863 h 452983"/>
              <a:gd name="connsiteX44" fmla="*/ 516255 w 4363402"/>
              <a:gd name="connsiteY44" fmla="*/ 173863 h 452983"/>
              <a:gd name="connsiteX45" fmla="*/ 523875 w 4363402"/>
              <a:gd name="connsiteY45" fmla="*/ 191719 h 452983"/>
              <a:gd name="connsiteX46" fmla="*/ 542925 w 4363402"/>
              <a:gd name="connsiteY46" fmla="*/ 202997 h 452983"/>
              <a:gd name="connsiteX47" fmla="*/ 568643 w 4363402"/>
              <a:gd name="connsiteY47" fmla="*/ 211455 h 452983"/>
              <a:gd name="connsiteX48" fmla="*/ 596265 w 4363402"/>
              <a:gd name="connsiteY48" fmla="*/ 219913 h 452983"/>
              <a:gd name="connsiteX49" fmla="*/ 621983 w 4363402"/>
              <a:gd name="connsiteY49" fmla="*/ 233070 h 452983"/>
              <a:gd name="connsiteX50" fmla="*/ 641033 w 4363402"/>
              <a:gd name="connsiteY50" fmla="*/ 252806 h 452983"/>
              <a:gd name="connsiteX51" fmla="*/ 648653 w 4363402"/>
              <a:gd name="connsiteY51" fmla="*/ 283820 h 452983"/>
              <a:gd name="connsiteX52" fmla="*/ 624840 w 4363402"/>
              <a:gd name="connsiteY52" fmla="*/ 335509 h 452983"/>
              <a:gd name="connsiteX53" fmla="*/ 557213 w 4363402"/>
              <a:gd name="connsiteY53" fmla="*/ 353365 h 452983"/>
              <a:gd name="connsiteX54" fmla="*/ 478155 w 4363402"/>
              <a:gd name="connsiteY54" fmla="*/ 333629 h 452983"/>
              <a:gd name="connsiteX55" fmla="*/ 478155 w 4363402"/>
              <a:gd name="connsiteY55" fmla="*/ 293218 h 452983"/>
              <a:gd name="connsiteX56" fmla="*/ 515303 w 4363402"/>
              <a:gd name="connsiteY56" fmla="*/ 312014 h 452983"/>
              <a:gd name="connsiteX57" fmla="*/ 559118 w 4363402"/>
              <a:gd name="connsiteY57" fmla="*/ 319532 h 452983"/>
              <a:gd name="connsiteX58" fmla="*/ 595313 w 4363402"/>
              <a:gd name="connsiteY58" fmla="*/ 311074 h 452983"/>
              <a:gd name="connsiteX59" fmla="*/ 608648 w 4363402"/>
              <a:gd name="connsiteY59" fmla="*/ 287579 h 452983"/>
              <a:gd name="connsiteX60" fmla="*/ 601028 w 4363402"/>
              <a:gd name="connsiteY60" fmla="*/ 268783 h 452983"/>
              <a:gd name="connsiteX61" fmla="*/ 581978 w 4363402"/>
              <a:gd name="connsiteY61" fmla="*/ 256565 h 452983"/>
              <a:gd name="connsiteX62" fmla="*/ 556260 w 4363402"/>
              <a:gd name="connsiteY62" fmla="*/ 248107 h 452983"/>
              <a:gd name="connsiteX63" fmla="*/ 528638 w 4363402"/>
              <a:gd name="connsiteY63" fmla="*/ 239649 h 452983"/>
              <a:gd name="connsiteX64" fmla="*/ 502920 w 4363402"/>
              <a:gd name="connsiteY64" fmla="*/ 227432 h 452983"/>
              <a:gd name="connsiteX65" fmla="*/ 483870 w 4363402"/>
              <a:gd name="connsiteY65" fmla="*/ 208636 h 452983"/>
              <a:gd name="connsiteX66" fmla="*/ 476250 w 4363402"/>
              <a:gd name="connsiteY66" fmla="*/ 179502 h 452983"/>
              <a:gd name="connsiteX67" fmla="*/ 500063 w 4363402"/>
              <a:gd name="connsiteY67" fmla="*/ 129692 h 452983"/>
              <a:gd name="connsiteX68" fmla="*/ 566738 w 4363402"/>
              <a:gd name="connsiteY68" fmla="*/ 111836 h 452983"/>
              <a:gd name="connsiteX69" fmla="*/ 637223 w 4363402"/>
              <a:gd name="connsiteY69" fmla="*/ 129692 h 452983"/>
              <a:gd name="connsiteX70" fmla="*/ 637223 w 4363402"/>
              <a:gd name="connsiteY70" fmla="*/ 168224 h 452983"/>
              <a:gd name="connsiteX71" fmla="*/ 604838 w 4363402"/>
              <a:gd name="connsiteY71" fmla="*/ 150368 h 452983"/>
              <a:gd name="connsiteX72" fmla="*/ 564833 w 4363402"/>
              <a:gd name="connsiteY72" fmla="*/ 143789 h 452983"/>
              <a:gd name="connsiteX73" fmla="*/ 529590 w 4363402"/>
              <a:gd name="connsiteY73" fmla="*/ 151308 h 452983"/>
              <a:gd name="connsiteX74" fmla="*/ 516255 w 4363402"/>
              <a:gd name="connsiteY74" fmla="*/ 173863 h 452983"/>
              <a:gd name="connsiteX75" fmla="*/ 734378 w 4363402"/>
              <a:gd name="connsiteY75" fmla="*/ 237769 h 452983"/>
              <a:gd name="connsiteX76" fmla="*/ 754380 w 4363402"/>
              <a:gd name="connsiteY76" fmla="*/ 297917 h 452983"/>
              <a:gd name="connsiteX77" fmla="*/ 808673 w 4363402"/>
              <a:gd name="connsiteY77" fmla="*/ 316713 h 452983"/>
              <a:gd name="connsiteX78" fmla="*/ 883920 w 4363402"/>
              <a:gd name="connsiteY78" fmla="*/ 288519 h 452983"/>
              <a:gd name="connsiteX79" fmla="*/ 883920 w 4363402"/>
              <a:gd name="connsiteY79" fmla="*/ 330810 h 452983"/>
              <a:gd name="connsiteX80" fmla="*/ 803910 w 4363402"/>
              <a:gd name="connsiteY80" fmla="*/ 352425 h 452983"/>
              <a:gd name="connsiteX81" fmla="*/ 721043 w 4363402"/>
              <a:gd name="connsiteY81" fmla="*/ 322351 h 452983"/>
              <a:gd name="connsiteX82" fmla="*/ 692468 w 4363402"/>
              <a:gd name="connsiteY82" fmla="*/ 233070 h 452983"/>
              <a:gd name="connsiteX83" fmla="*/ 720090 w 4363402"/>
              <a:gd name="connsiteY83" fmla="*/ 141910 h 452983"/>
              <a:gd name="connsiteX84" fmla="*/ 799148 w 4363402"/>
              <a:gd name="connsiteY84" fmla="*/ 109957 h 452983"/>
              <a:gd name="connsiteX85" fmla="*/ 870585 w 4363402"/>
              <a:gd name="connsiteY85" fmla="*/ 138151 h 452983"/>
              <a:gd name="connsiteX86" fmla="*/ 894398 w 4363402"/>
              <a:gd name="connsiteY86" fmla="*/ 221793 h 452983"/>
              <a:gd name="connsiteX87" fmla="*/ 894398 w 4363402"/>
              <a:gd name="connsiteY87" fmla="*/ 237769 h 452983"/>
              <a:gd name="connsiteX88" fmla="*/ 734378 w 4363402"/>
              <a:gd name="connsiteY88" fmla="*/ 237769 h 452983"/>
              <a:gd name="connsiteX89" fmla="*/ 798195 w 4363402"/>
              <a:gd name="connsiteY89" fmla="*/ 142850 h 452983"/>
              <a:gd name="connsiteX90" fmla="*/ 735330 w 4363402"/>
              <a:gd name="connsiteY90" fmla="*/ 206756 h 452983"/>
              <a:gd name="connsiteX91" fmla="*/ 853440 w 4363402"/>
              <a:gd name="connsiteY91" fmla="*/ 206756 h 452983"/>
              <a:gd name="connsiteX92" fmla="*/ 838200 w 4363402"/>
              <a:gd name="connsiteY92" fmla="*/ 157886 h 452983"/>
              <a:gd name="connsiteX93" fmla="*/ 798195 w 4363402"/>
              <a:gd name="connsiteY93" fmla="*/ 142850 h 452983"/>
              <a:gd name="connsiteX94" fmla="*/ 996315 w 4363402"/>
              <a:gd name="connsiteY94" fmla="*/ 111836 h 452983"/>
              <a:gd name="connsiteX95" fmla="*/ 996315 w 4363402"/>
              <a:gd name="connsiteY95" fmla="*/ 148488 h 452983"/>
              <a:gd name="connsiteX96" fmla="*/ 1073468 w 4363402"/>
              <a:gd name="connsiteY96" fmla="*/ 109017 h 452983"/>
              <a:gd name="connsiteX97" fmla="*/ 1132523 w 4363402"/>
              <a:gd name="connsiteY97" fmla="*/ 131572 h 452983"/>
              <a:gd name="connsiteX98" fmla="*/ 1153478 w 4363402"/>
              <a:gd name="connsiteY98" fmla="*/ 197358 h 452983"/>
              <a:gd name="connsiteX99" fmla="*/ 1153478 w 4363402"/>
              <a:gd name="connsiteY99" fmla="*/ 347726 h 452983"/>
              <a:gd name="connsiteX100" fmla="*/ 1110615 w 4363402"/>
              <a:gd name="connsiteY100" fmla="*/ 347726 h 452983"/>
              <a:gd name="connsiteX101" fmla="*/ 1110615 w 4363402"/>
              <a:gd name="connsiteY101" fmla="*/ 202997 h 452983"/>
              <a:gd name="connsiteX102" fmla="*/ 1064895 w 4363402"/>
              <a:gd name="connsiteY102" fmla="*/ 145669 h 452983"/>
              <a:gd name="connsiteX103" fmla="*/ 1028700 w 4363402"/>
              <a:gd name="connsiteY103" fmla="*/ 155067 h 452983"/>
              <a:gd name="connsiteX104" fmla="*/ 998220 w 4363402"/>
              <a:gd name="connsiteY104" fmla="*/ 181381 h 452983"/>
              <a:gd name="connsiteX105" fmla="*/ 998220 w 4363402"/>
              <a:gd name="connsiteY105" fmla="*/ 348666 h 452983"/>
              <a:gd name="connsiteX106" fmla="*/ 955358 w 4363402"/>
              <a:gd name="connsiteY106" fmla="*/ 348666 h 452983"/>
              <a:gd name="connsiteX107" fmla="*/ 955358 w 4363402"/>
              <a:gd name="connsiteY107" fmla="*/ 120294 h 452983"/>
              <a:gd name="connsiteX108" fmla="*/ 996315 w 4363402"/>
              <a:gd name="connsiteY108" fmla="*/ 111836 h 452983"/>
              <a:gd name="connsiteX109" fmla="*/ 1195388 w 4363402"/>
              <a:gd name="connsiteY109" fmla="*/ 113716 h 452983"/>
              <a:gd name="connsiteX110" fmla="*/ 1240155 w 4363402"/>
              <a:gd name="connsiteY110" fmla="*/ 113716 h 452983"/>
              <a:gd name="connsiteX111" fmla="*/ 1240155 w 4363402"/>
              <a:gd name="connsiteY111" fmla="*/ 56388 h 452983"/>
              <a:gd name="connsiteX112" fmla="*/ 1283018 w 4363402"/>
              <a:gd name="connsiteY112" fmla="*/ 46990 h 452983"/>
              <a:gd name="connsiteX113" fmla="*/ 1283018 w 4363402"/>
              <a:gd name="connsiteY113" fmla="*/ 114656 h 452983"/>
              <a:gd name="connsiteX114" fmla="*/ 1356360 w 4363402"/>
              <a:gd name="connsiteY114" fmla="*/ 114656 h 452983"/>
              <a:gd name="connsiteX115" fmla="*/ 1356360 w 4363402"/>
              <a:gd name="connsiteY115" fmla="*/ 149428 h 452983"/>
              <a:gd name="connsiteX116" fmla="*/ 1283018 w 4363402"/>
              <a:gd name="connsiteY116" fmla="*/ 149428 h 452983"/>
              <a:gd name="connsiteX117" fmla="*/ 1283018 w 4363402"/>
              <a:gd name="connsiteY117" fmla="*/ 274422 h 452983"/>
              <a:gd name="connsiteX118" fmla="*/ 1290638 w 4363402"/>
              <a:gd name="connsiteY118" fmla="*/ 305435 h 452983"/>
              <a:gd name="connsiteX119" fmla="*/ 1316355 w 4363402"/>
              <a:gd name="connsiteY119" fmla="*/ 315773 h 452983"/>
              <a:gd name="connsiteX120" fmla="*/ 1339215 w 4363402"/>
              <a:gd name="connsiteY120" fmla="*/ 312014 h 452983"/>
              <a:gd name="connsiteX121" fmla="*/ 1358265 w 4363402"/>
              <a:gd name="connsiteY121" fmla="*/ 301676 h 452983"/>
              <a:gd name="connsiteX122" fmla="*/ 1358265 w 4363402"/>
              <a:gd name="connsiteY122" fmla="*/ 341147 h 452983"/>
              <a:gd name="connsiteX123" fmla="*/ 1308735 w 4363402"/>
              <a:gd name="connsiteY123" fmla="*/ 352425 h 452983"/>
              <a:gd name="connsiteX124" fmla="*/ 1240155 w 4363402"/>
              <a:gd name="connsiteY124" fmla="*/ 279121 h 452983"/>
              <a:gd name="connsiteX125" fmla="*/ 1240155 w 4363402"/>
              <a:gd name="connsiteY125" fmla="*/ 149428 h 452983"/>
              <a:gd name="connsiteX126" fmla="*/ 1188720 w 4363402"/>
              <a:gd name="connsiteY126" fmla="*/ 149428 h 452983"/>
              <a:gd name="connsiteX127" fmla="*/ 1195388 w 4363402"/>
              <a:gd name="connsiteY127" fmla="*/ 113716 h 452983"/>
              <a:gd name="connsiteX128" fmla="*/ 1438275 w 4363402"/>
              <a:gd name="connsiteY128" fmla="*/ 74244 h 452983"/>
              <a:gd name="connsiteX129" fmla="*/ 1418273 w 4363402"/>
              <a:gd name="connsiteY129" fmla="*/ 67666 h 452983"/>
              <a:gd name="connsiteX130" fmla="*/ 1410653 w 4363402"/>
              <a:gd name="connsiteY130" fmla="*/ 48870 h 452983"/>
              <a:gd name="connsiteX131" fmla="*/ 1418273 w 4363402"/>
              <a:gd name="connsiteY131" fmla="*/ 30074 h 452983"/>
              <a:gd name="connsiteX132" fmla="*/ 1438275 w 4363402"/>
              <a:gd name="connsiteY132" fmla="*/ 22555 h 452983"/>
              <a:gd name="connsiteX133" fmla="*/ 1458278 w 4363402"/>
              <a:gd name="connsiteY133" fmla="*/ 30074 h 452983"/>
              <a:gd name="connsiteX134" fmla="*/ 1465898 w 4363402"/>
              <a:gd name="connsiteY134" fmla="*/ 48870 h 452983"/>
              <a:gd name="connsiteX135" fmla="*/ 1458278 w 4363402"/>
              <a:gd name="connsiteY135" fmla="*/ 67666 h 452983"/>
              <a:gd name="connsiteX136" fmla="*/ 1438275 w 4363402"/>
              <a:gd name="connsiteY136" fmla="*/ 74244 h 452983"/>
              <a:gd name="connsiteX137" fmla="*/ 1417320 w 4363402"/>
              <a:gd name="connsiteY137" fmla="*/ 121234 h 452983"/>
              <a:gd name="connsiteX138" fmla="*/ 1460183 w 4363402"/>
              <a:gd name="connsiteY138" fmla="*/ 111836 h 452983"/>
              <a:gd name="connsiteX139" fmla="*/ 1460183 w 4363402"/>
              <a:gd name="connsiteY139" fmla="*/ 348666 h 452983"/>
              <a:gd name="connsiteX140" fmla="*/ 1417320 w 4363402"/>
              <a:gd name="connsiteY140" fmla="*/ 348666 h 452983"/>
              <a:gd name="connsiteX141" fmla="*/ 1417320 w 4363402"/>
              <a:gd name="connsiteY141" fmla="*/ 121234 h 452983"/>
              <a:gd name="connsiteX142" fmla="*/ 1523048 w 4363402"/>
              <a:gd name="connsiteY142" fmla="*/ 287579 h 452983"/>
              <a:gd name="connsiteX143" fmla="*/ 1557338 w 4363402"/>
              <a:gd name="connsiteY143" fmla="*/ 229311 h 452983"/>
              <a:gd name="connsiteX144" fmla="*/ 1664018 w 4363402"/>
              <a:gd name="connsiteY144" fmla="*/ 210515 h 452983"/>
              <a:gd name="connsiteX145" fmla="*/ 1664018 w 4363402"/>
              <a:gd name="connsiteY145" fmla="*/ 197358 h 452983"/>
              <a:gd name="connsiteX146" fmla="*/ 1650683 w 4363402"/>
              <a:gd name="connsiteY146" fmla="*/ 157886 h 452983"/>
              <a:gd name="connsiteX147" fmla="*/ 1612583 w 4363402"/>
              <a:gd name="connsiteY147" fmla="*/ 143789 h 452983"/>
              <a:gd name="connsiteX148" fmla="*/ 1573530 w 4363402"/>
              <a:gd name="connsiteY148" fmla="*/ 151308 h 452983"/>
              <a:gd name="connsiteX149" fmla="*/ 1537335 w 4363402"/>
              <a:gd name="connsiteY149" fmla="*/ 172923 h 452983"/>
              <a:gd name="connsiteX150" fmla="*/ 1537335 w 4363402"/>
              <a:gd name="connsiteY150" fmla="*/ 130632 h 452983"/>
              <a:gd name="connsiteX151" fmla="*/ 1616393 w 4363402"/>
              <a:gd name="connsiteY151" fmla="*/ 108077 h 452983"/>
              <a:gd name="connsiteX152" fmla="*/ 1682115 w 4363402"/>
              <a:gd name="connsiteY152" fmla="*/ 130632 h 452983"/>
              <a:gd name="connsiteX153" fmla="*/ 1705928 w 4363402"/>
              <a:gd name="connsiteY153" fmla="*/ 195478 h 452983"/>
              <a:gd name="connsiteX154" fmla="*/ 1705928 w 4363402"/>
              <a:gd name="connsiteY154" fmla="*/ 346786 h 452983"/>
              <a:gd name="connsiteX155" fmla="*/ 1666875 w 4363402"/>
              <a:gd name="connsiteY155" fmla="*/ 346786 h 452983"/>
              <a:gd name="connsiteX156" fmla="*/ 1666875 w 4363402"/>
              <a:gd name="connsiteY156" fmla="*/ 318592 h 452983"/>
              <a:gd name="connsiteX157" fmla="*/ 1635443 w 4363402"/>
              <a:gd name="connsiteY157" fmla="*/ 343967 h 452983"/>
              <a:gd name="connsiteX158" fmla="*/ 1593533 w 4363402"/>
              <a:gd name="connsiteY158" fmla="*/ 352425 h 452983"/>
              <a:gd name="connsiteX159" fmla="*/ 1542098 w 4363402"/>
              <a:gd name="connsiteY159" fmla="*/ 334569 h 452983"/>
              <a:gd name="connsiteX160" fmla="*/ 1523048 w 4363402"/>
              <a:gd name="connsiteY160" fmla="*/ 287579 h 452983"/>
              <a:gd name="connsiteX161" fmla="*/ 1604010 w 4363402"/>
              <a:gd name="connsiteY161" fmla="*/ 318592 h 452983"/>
              <a:gd name="connsiteX162" fmla="*/ 1637348 w 4363402"/>
              <a:gd name="connsiteY162" fmla="*/ 311074 h 452983"/>
              <a:gd name="connsiteX163" fmla="*/ 1664018 w 4363402"/>
              <a:gd name="connsiteY163" fmla="*/ 291338 h 452983"/>
              <a:gd name="connsiteX164" fmla="*/ 1664018 w 4363402"/>
              <a:gd name="connsiteY164" fmla="*/ 240589 h 452983"/>
              <a:gd name="connsiteX165" fmla="*/ 1588770 w 4363402"/>
              <a:gd name="connsiteY165" fmla="*/ 250927 h 452983"/>
              <a:gd name="connsiteX166" fmla="*/ 1564958 w 4363402"/>
              <a:gd name="connsiteY166" fmla="*/ 284759 h 452983"/>
              <a:gd name="connsiteX167" fmla="*/ 1574483 w 4363402"/>
              <a:gd name="connsiteY167" fmla="*/ 309194 h 452983"/>
              <a:gd name="connsiteX168" fmla="*/ 1604010 w 4363402"/>
              <a:gd name="connsiteY168" fmla="*/ 318592 h 452983"/>
              <a:gd name="connsiteX169" fmla="*/ 1826895 w 4363402"/>
              <a:gd name="connsiteY169" fmla="*/ 348666 h 452983"/>
              <a:gd name="connsiteX170" fmla="*/ 1784033 w 4363402"/>
              <a:gd name="connsiteY170" fmla="*/ 348666 h 452983"/>
              <a:gd name="connsiteX171" fmla="*/ 1784033 w 4363402"/>
              <a:gd name="connsiteY171" fmla="*/ 10338 h 452983"/>
              <a:gd name="connsiteX172" fmla="*/ 1826895 w 4363402"/>
              <a:gd name="connsiteY172" fmla="*/ 940 h 452983"/>
              <a:gd name="connsiteX173" fmla="*/ 1826895 w 4363402"/>
              <a:gd name="connsiteY173" fmla="*/ 348666 h 452983"/>
              <a:gd name="connsiteX174" fmla="*/ 1986915 w 4363402"/>
              <a:gd name="connsiteY174" fmla="*/ 113716 h 452983"/>
              <a:gd name="connsiteX175" fmla="*/ 2031683 w 4363402"/>
              <a:gd name="connsiteY175" fmla="*/ 113716 h 452983"/>
              <a:gd name="connsiteX176" fmla="*/ 2031683 w 4363402"/>
              <a:gd name="connsiteY176" fmla="*/ 56388 h 452983"/>
              <a:gd name="connsiteX177" fmla="*/ 2074545 w 4363402"/>
              <a:gd name="connsiteY177" fmla="*/ 46990 h 452983"/>
              <a:gd name="connsiteX178" fmla="*/ 2074545 w 4363402"/>
              <a:gd name="connsiteY178" fmla="*/ 114656 h 452983"/>
              <a:gd name="connsiteX179" fmla="*/ 2147888 w 4363402"/>
              <a:gd name="connsiteY179" fmla="*/ 114656 h 452983"/>
              <a:gd name="connsiteX180" fmla="*/ 2147888 w 4363402"/>
              <a:gd name="connsiteY180" fmla="*/ 149428 h 452983"/>
              <a:gd name="connsiteX181" fmla="*/ 2074545 w 4363402"/>
              <a:gd name="connsiteY181" fmla="*/ 149428 h 452983"/>
              <a:gd name="connsiteX182" fmla="*/ 2074545 w 4363402"/>
              <a:gd name="connsiteY182" fmla="*/ 274422 h 452983"/>
              <a:gd name="connsiteX183" fmla="*/ 2082165 w 4363402"/>
              <a:gd name="connsiteY183" fmla="*/ 305435 h 452983"/>
              <a:gd name="connsiteX184" fmla="*/ 2107883 w 4363402"/>
              <a:gd name="connsiteY184" fmla="*/ 315773 h 452983"/>
              <a:gd name="connsiteX185" fmla="*/ 2130743 w 4363402"/>
              <a:gd name="connsiteY185" fmla="*/ 312014 h 452983"/>
              <a:gd name="connsiteX186" fmla="*/ 2149793 w 4363402"/>
              <a:gd name="connsiteY186" fmla="*/ 301676 h 452983"/>
              <a:gd name="connsiteX187" fmla="*/ 2149793 w 4363402"/>
              <a:gd name="connsiteY187" fmla="*/ 341147 h 452983"/>
              <a:gd name="connsiteX188" fmla="*/ 2100263 w 4363402"/>
              <a:gd name="connsiteY188" fmla="*/ 352425 h 452983"/>
              <a:gd name="connsiteX189" fmla="*/ 2031683 w 4363402"/>
              <a:gd name="connsiteY189" fmla="*/ 279121 h 452983"/>
              <a:gd name="connsiteX190" fmla="*/ 2031683 w 4363402"/>
              <a:gd name="connsiteY190" fmla="*/ 149428 h 452983"/>
              <a:gd name="connsiteX191" fmla="*/ 1981200 w 4363402"/>
              <a:gd name="connsiteY191" fmla="*/ 149428 h 452983"/>
              <a:gd name="connsiteX192" fmla="*/ 1986915 w 4363402"/>
              <a:gd name="connsiteY192" fmla="*/ 113716 h 452983"/>
              <a:gd name="connsiteX193" fmla="*/ 2231708 w 4363402"/>
              <a:gd name="connsiteY193" fmla="*/ 237769 h 452983"/>
              <a:gd name="connsiteX194" fmla="*/ 2251710 w 4363402"/>
              <a:gd name="connsiteY194" fmla="*/ 297917 h 452983"/>
              <a:gd name="connsiteX195" fmla="*/ 2306003 w 4363402"/>
              <a:gd name="connsiteY195" fmla="*/ 316713 h 452983"/>
              <a:gd name="connsiteX196" fmla="*/ 2381250 w 4363402"/>
              <a:gd name="connsiteY196" fmla="*/ 288519 h 452983"/>
              <a:gd name="connsiteX197" fmla="*/ 2381250 w 4363402"/>
              <a:gd name="connsiteY197" fmla="*/ 330810 h 452983"/>
              <a:gd name="connsiteX198" fmla="*/ 2301240 w 4363402"/>
              <a:gd name="connsiteY198" fmla="*/ 352425 h 452983"/>
              <a:gd name="connsiteX199" fmla="*/ 2218373 w 4363402"/>
              <a:gd name="connsiteY199" fmla="*/ 322351 h 452983"/>
              <a:gd name="connsiteX200" fmla="*/ 2189798 w 4363402"/>
              <a:gd name="connsiteY200" fmla="*/ 233070 h 452983"/>
              <a:gd name="connsiteX201" fmla="*/ 2217420 w 4363402"/>
              <a:gd name="connsiteY201" fmla="*/ 141910 h 452983"/>
              <a:gd name="connsiteX202" fmla="*/ 2296478 w 4363402"/>
              <a:gd name="connsiteY202" fmla="*/ 109957 h 452983"/>
              <a:gd name="connsiteX203" fmla="*/ 2367915 w 4363402"/>
              <a:gd name="connsiteY203" fmla="*/ 138151 h 452983"/>
              <a:gd name="connsiteX204" fmla="*/ 2391728 w 4363402"/>
              <a:gd name="connsiteY204" fmla="*/ 221793 h 452983"/>
              <a:gd name="connsiteX205" fmla="*/ 2391728 w 4363402"/>
              <a:gd name="connsiteY205" fmla="*/ 237769 h 452983"/>
              <a:gd name="connsiteX206" fmla="*/ 2231708 w 4363402"/>
              <a:gd name="connsiteY206" fmla="*/ 237769 h 452983"/>
              <a:gd name="connsiteX207" fmla="*/ 2295525 w 4363402"/>
              <a:gd name="connsiteY207" fmla="*/ 142850 h 452983"/>
              <a:gd name="connsiteX208" fmla="*/ 2232660 w 4363402"/>
              <a:gd name="connsiteY208" fmla="*/ 206756 h 452983"/>
              <a:gd name="connsiteX209" fmla="*/ 2350770 w 4363402"/>
              <a:gd name="connsiteY209" fmla="*/ 206756 h 452983"/>
              <a:gd name="connsiteX210" fmla="*/ 2335530 w 4363402"/>
              <a:gd name="connsiteY210" fmla="*/ 157886 h 452983"/>
              <a:gd name="connsiteX211" fmla="*/ 2295525 w 4363402"/>
              <a:gd name="connsiteY211" fmla="*/ 142850 h 452983"/>
              <a:gd name="connsiteX212" fmla="*/ 2486025 w 4363402"/>
              <a:gd name="connsiteY212" fmla="*/ 232131 h 452983"/>
              <a:gd name="connsiteX213" fmla="*/ 2554605 w 4363402"/>
              <a:gd name="connsiteY213" fmla="*/ 316713 h 452983"/>
              <a:gd name="connsiteX214" fmla="*/ 2623185 w 4363402"/>
              <a:gd name="connsiteY214" fmla="*/ 290398 h 452983"/>
              <a:gd name="connsiteX215" fmla="*/ 2623185 w 4363402"/>
              <a:gd name="connsiteY215" fmla="*/ 332689 h 452983"/>
              <a:gd name="connsiteX216" fmla="*/ 2549843 w 4363402"/>
              <a:gd name="connsiteY216" fmla="*/ 352425 h 452983"/>
              <a:gd name="connsiteX217" fmla="*/ 2468880 w 4363402"/>
              <a:gd name="connsiteY217" fmla="*/ 321412 h 452983"/>
              <a:gd name="connsiteX218" fmla="*/ 2441258 w 4363402"/>
              <a:gd name="connsiteY218" fmla="*/ 230251 h 452983"/>
              <a:gd name="connsiteX219" fmla="*/ 2469833 w 4363402"/>
              <a:gd name="connsiteY219" fmla="*/ 140030 h 452983"/>
              <a:gd name="connsiteX220" fmla="*/ 2550795 w 4363402"/>
              <a:gd name="connsiteY220" fmla="*/ 108077 h 452983"/>
              <a:gd name="connsiteX221" fmla="*/ 2620328 w 4363402"/>
              <a:gd name="connsiteY221" fmla="*/ 126873 h 452983"/>
              <a:gd name="connsiteX222" fmla="*/ 2620328 w 4363402"/>
              <a:gd name="connsiteY222" fmla="*/ 169164 h 452983"/>
              <a:gd name="connsiteX223" fmla="*/ 2554605 w 4363402"/>
              <a:gd name="connsiteY223" fmla="*/ 143789 h 452983"/>
              <a:gd name="connsiteX224" fmla="*/ 2503170 w 4363402"/>
              <a:gd name="connsiteY224" fmla="*/ 165405 h 452983"/>
              <a:gd name="connsiteX225" fmla="*/ 2486025 w 4363402"/>
              <a:gd name="connsiteY225" fmla="*/ 232131 h 452983"/>
              <a:gd name="connsiteX226" fmla="*/ 2727008 w 4363402"/>
              <a:gd name="connsiteY226" fmla="*/ 0 h 452983"/>
              <a:gd name="connsiteX227" fmla="*/ 2727008 w 4363402"/>
              <a:gd name="connsiteY227" fmla="*/ 145669 h 452983"/>
              <a:gd name="connsiteX228" fmla="*/ 2760345 w 4363402"/>
              <a:gd name="connsiteY228" fmla="*/ 118415 h 452983"/>
              <a:gd name="connsiteX229" fmla="*/ 2802255 w 4363402"/>
              <a:gd name="connsiteY229" fmla="*/ 109957 h 452983"/>
              <a:gd name="connsiteX230" fmla="*/ 2861310 w 4363402"/>
              <a:gd name="connsiteY230" fmla="*/ 132512 h 452983"/>
              <a:gd name="connsiteX231" fmla="*/ 2882265 w 4363402"/>
              <a:gd name="connsiteY231" fmla="*/ 198298 h 452983"/>
              <a:gd name="connsiteX232" fmla="*/ 2882265 w 4363402"/>
              <a:gd name="connsiteY232" fmla="*/ 348666 h 452983"/>
              <a:gd name="connsiteX233" fmla="*/ 2839403 w 4363402"/>
              <a:gd name="connsiteY233" fmla="*/ 348666 h 452983"/>
              <a:gd name="connsiteX234" fmla="*/ 2839403 w 4363402"/>
              <a:gd name="connsiteY234" fmla="*/ 202997 h 452983"/>
              <a:gd name="connsiteX235" fmla="*/ 2793683 w 4363402"/>
              <a:gd name="connsiteY235" fmla="*/ 145669 h 452983"/>
              <a:gd name="connsiteX236" fmla="*/ 2757488 w 4363402"/>
              <a:gd name="connsiteY236" fmla="*/ 155067 h 452983"/>
              <a:gd name="connsiteX237" fmla="*/ 2727008 w 4363402"/>
              <a:gd name="connsiteY237" fmla="*/ 181381 h 452983"/>
              <a:gd name="connsiteX238" fmla="*/ 2727008 w 4363402"/>
              <a:gd name="connsiteY238" fmla="*/ 348666 h 452983"/>
              <a:gd name="connsiteX239" fmla="*/ 2684145 w 4363402"/>
              <a:gd name="connsiteY239" fmla="*/ 348666 h 452983"/>
              <a:gd name="connsiteX240" fmla="*/ 2684145 w 4363402"/>
              <a:gd name="connsiteY240" fmla="*/ 10338 h 452983"/>
              <a:gd name="connsiteX241" fmla="*/ 2727008 w 4363402"/>
              <a:gd name="connsiteY241" fmla="*/ 0 h 452983"/>
              <a:gd name="connsiteX242" fmla="*/ 2988945 w 4363402"/>
              <a:gd name="connsiteY242" fmla="*/ 111836 h 452983"/>
              <a:gd name="connsiteX243" fmla="*/ 2988945 w 4363402"/>
              <a:gd name="connsiteY243" fmla="*/ 148488 h 452983"/>
              <a:gd name="connsiteX244" fmla="*/ 3066098 w 4363402"/>
              <a:gd name="connsiteY244" fmla="*/ 109017 h 452983"/>
              <a:gd name="connsiteX245" fmla="*/ 3125153 w 4363402"/>
              <a:gd name="connsiteY245" fmla="*/ 131572 h 452983"/>
              <a:gd name="connsiteX246" fmla="*/ 3146108 w 4363402"/>
              <a:gd name="connsiteY246" fmla="*/ 197358 h 452983"/>
              <a:gd name="connsiteX247" fmla="*/ 3146108 w 4363402"/>
              <a:gd name="connsiteY247" fmla="*/ 347726 h 452983"/>
              <a:gd name="connsiteX248" fmla="*/ 3103245 w 4363402"/>
              <a:gd name="connsiteY248" fmla="*/ 347726 h 452983"/>
              <a:gd name="connsiteX249" fmla="*/ 3103245 w 4363402"/>
              <a:gd name="connsiteY249" fmla="*/ 202997 h 452983"/>
              <a:gd name="connsiteX250" fmla="*/ 3057525 w 4363402"/>
              <a:gd name="connsiteY250" fmla="*/ 145669 h 452983"/>
              <a:gd name="connsiteX251" fmla="*/ 3021330 w 4363402"/>
              <a:gd name="connsiteY251" fmla="*/ 155067 h 452983"/>
              <a:gd name="connsiteX252" fmla="*/ 2990850 w 4363402"/>
              <a:gd name="connsiteY252" fmla="*/ 181381 h 452983"/>
              <a:gd name="connsiteX253" fmla="*/ 2990850 w 4363402"/>
              <a:gd name="connsiteY253" fmla="*/ 348666 h 452983"/>
              <a:gd name="connsiteX254" fmla="*/ 2947988 w 4363402"/>
              <a:gd name="connsiteY254" fmla="*/ 348666 h 452983"/>
              <a:gd name="connsiteX255" fmla="*/ 2947988 w 4363402"/>
              <a:gd name="connsiteY255" fmla="*/ 120294 h 452983"/>
              <a:gd name="connsiteX256" fmla="*/ 2988945 w 4363402"/>
              <a:gd name="connsiteY256" fmla="*/ 111836 h 452983"/>
              <a:gd name="connsiteX257" fmla="*/ 3410903 w 4363402"/>
              <a:gd name="connsiteY257" fmla="*/ 231191 h 452983"/>
              <a:gd name="connsiteX258" fmla="*/ 3382328 w 4363402"/>
              <a:gd name="connsiteY258" fmla="*/ 321412 h 452983"/>
              <a:gd name="connsiteX259" fmla="*/ 3300413 w 4363402"/>
              <a:gd name="connsiteY259" fmla="*/ 352425 h 452983"/>
              <a:gd name="connsiteX260" fmla="*/ 3219450 w 4363402"/>
              <a:gd name="connsiteY260" fmla="*/ 321412 h 452983"/>
              <a:gd name="connsiteX261" fmla="*/ 3191828 w 4363402"/>
              <a:gd name="connsiteY261" fmla="*/ 230251 h 452983"/>
              <a:gd name="connsiteX262" fmla="*/ 3220403 w 4363402"/>
              <a:gd name="connsiteY262" fmla="*/ 140030 h 452983"/>
              <a:gd name="connsiteX263" fmla="*/ 3302318 w 4363402"/>
              <a:gd name="connsiteY263" fmla="*/ 109017 h 452983"/>
              <a:gd name="connsiteX264" fmla="*/ 3383280 w 4363402"/>
              <a:gd name="connsiteY264" fmla="*/ 140030 h 452983"/>
              <a:gd name="connsiteX265" fmla="*/ 3410903 w 4363402"/>
              <a:gd name="connsiteY265" fmla="*/ 231191 h 452983"/>
              <a:gd name="connsiteX266" fmla="*/ 3236595 w 4363402"/>
              <a:gd name="connsiteY266" fmla="*/ 231191 h 452983"/>
              <a:gd name="connsiteX267" fmla="*/ 3301365 w 4363402"/>
              <a:gd name="connsiteY267" fmla="*/ 317652 h 452983"/>
              <a:gd name="connsiteX268" fmla="*/ 3367088 w 4363402"/>
              <a:gd name="connsiteY268" fmla="*/ 231191 h 452983"/>
              <a:gd name="connsiteX269" fmla="*/ 3302318 w 4363402"/>
              <a:gd name="connsiteY269" fmla="*/ 145669 h 452983"/>
              <a:gd name="connsiteX270" fmla="*/ 3236595 w 4363402"/>
              <a:gd name="connsiteY270" fmla="*/ 231191 h 452983"/>
              <a:gd name="connsiteX271" fmla="*/ 3503295 w 4363402"/>
              <a:gd name="connsiteY271" fmla="*/ 348666 h 452983"/>
              <a:gd name="connsiteX272" fmla="*/ 3460433 w 4363402"/>
              <a:gd name="connsiteY272" fmla="*/ 348666 h 452983"/>
              <a:gd name="connsiteX273" fmla="*/ 3460433 w 4363402"/>
              <a:gd name="connsiteY273" fmla="*/ 10338 h 452983"/>
              <a:gd name="connsiteX274" fmla="*/ 3503295 w 4363402"/>
              <a:gd name="connsiteY274" fmla="*/ 940 h 452983"/>
              <a:gd name="connsiteX275" fmla="*/ 3503295 w 4363402"/>
              <a:gd name="connsiteY275" fmla="*/ 348666 h 452983"/>
              <a:gd name="connsiteX276" fmla="*/ 3770948 w 4363402"/>
              <a:gd name="connsiteY276" fmla="*/ 231191 h 452983"/>
              <a:gd name="connsiteX277" fmla="*/ 3742373 w 4363402"/>
              <a:gd name="connsiteY277" fmla="*/ 321412 h 452983"/>
              <a:gd name="connsiteX278" fmla="*/ 3660458 w 4363402"/>
              <a:gd name="connsiteY278" fmla="*/ 352425 h 452983"/>
              <a:gd name="connsiteX279" fmla="*/ 3579495 w 4363402"/>
              <a:gd name="connsiteY279" fmla="*/ 321412 h 452983"/>
              <a:gd name="connsiteX280" fmla="*/ 3551873 w 4363402"/>
              <a:gd name="connsiteY280" fmla="*/ 230251 h 452983"/>
              <a:gd name="connsiteX281" fmla="*/ 3580448 w 4363402"/>
              <a:gd name="connsiteY281" fmla="*/ 140030 h 452983"/>
              <a:gd name="connsiteX282" fmla="*/ 3662363 w 4363402"/>
              <a:gd name="connsiteY282" fmla="*/ 109017 h 452983"/>
              <a:gd name="connsiteX283" fmla="*/ 3743325 w 4363402"/>
              <a:gd name="connsiteY283" fmla="*/ 140030 h 452983"/>
              <a:gd name="connsiteX284" fmla="*/ 3770948 w 4363402"/>
              <a:gd name="connsiteY284" fmla="*/ 231191 h 452983"/>
              <a:gd name="connsiteX285" fmla="*/ 3596640 w 4363402"/>
              <a:gd name="connsiteY285" fmla="*/ 231191 h 452983"/>
              <a:gd name="connsiteX286" fmla="*/ 3661410 w 4363402"/>
              <a:gd name="connsiteY286" fmla="*/ 317652 h 452983"/>
              <a:gd name="connsiteX287" fmla="*/ 3727133 w 4363402"/>
              <a:gd name="connsiteY287" fmla="*/ 231191 h 452983"/>
              <a:gd name="connsiteX288" fmla="*/ 3662363 w 4363402"/>
              <a:gd name="connsiteY288" fmla="*/ 145669 h 452983"/>
              <a:gd name="connsiteX289" fmla="*/ 3596640 w 4363402"/>
              <a:gd name="connsiteY289" fmla="*/ 231191 h 452983"/>
              <a:gd name="connsiteX290" fmla="*/ 3916680 w 4363402"/>
              <a:gd name="connsiteY290" fmla="*/ 109017 h 452983"/>
              <a:gd name="connsiteX291" fmla="*/ 3956685 w 4363402"/>
              <a:gd name="connsiteY291" fmla="*/ 117475 h 452983"/>
              <a:gd name="connsiteX292" fmla="*/ 3987165 w 4363402"/>
              <a:gd name="connsiteY292" fmla="*/ 140970 h 452983"/>
              <a:gd name="connsiteX293" fmla="*/ 3989070 w 4363402"/>
              <a:gd name="connsiteY293" fmla="*/ 119355 h 452983"/>
              <a:gd name="connsiteX294" fmla="*/ 4025265 w 4363402"/>
              <a:gd name="connsiteY294" fmla="*/ 110896 h 452983"/>
              <a:gd name="connsiteX295" fmla="*/ 4025265 w 4363402"/>
              <a:gd name="connsiteY295" fmla="*/ 343967 h 452983"/>
              <a:gd name="connsiteX296" fmla="*/ 3996690 w 4363402"/>
              <a:gd name="connsiteY296" fmla="*/ 423850 h 452983"/>
              <a:gd name="connsiteX297" fmla="*/ 3916680 w 4363402"/>
              <a:gd name="connsiteY297" fmla="*/ 452984 h 452983"/>
              <a:gd name="connsiteX298" fmla="*/ 3871913 w 4363402"/>
              <a:gd name="connsiteY298" fmla="*/ 446405 h 452983"/>
              <a:gd name="connsiteX299" fmla="*/ 3831908 w 4363402"/>
              <a:gd name="connsiteY299" fmla="*/ 428549 h 452983"/>
              <a:gd name="connsiteX300" fmla="*/ 3831908 w 4363402"/>
              <a:gd name="connsiteY300" fmla="*/ 386258 h 452983"/>
              <a:gd name="connsiteX301" fmla="*/ 3870008 w 4363402"/>
              <a:gd name="connsiteY301" fmla="*/ 408813 h 452983"/>
              <a:gd name="connsiteX302" fmla="*/ 3912870 w 4363402"/>
              <a:gd name="connsiteY302" fmla="*/ 416331 h 452983"/>
              <a:gd name="connsiteX303" fmla="*/ 3964305 w 4363402"/>
              <a:gd name="connsiteY303" fmla="*/ 397535 h 452983"/>
              <a:gd name="connsiteX304" fmla="*/ 3982403 w 4363402"/>
              <a:gd name="connsiteY304" fmla="*/ 343967 h 452983"/>
              <a:gd name="connsiteX305" fmla="*/ 3982403 w 4363402"/>
              <a:gd name="connsiteY305" fmla="*/ 315773 h 452983"/>
              <a:gd name="connsiteX306" fmla="*/ 3910965 w 4363402"/>
              <a:gd name="connsiteY306" fmla="*/ 347726 h 452983"/>
              <a:gd name="connsiteX307" fmla="*/ 3839528 w 4363402"/>
              <a:gd name="connsiteY307" fmla="*/ 317652 h 452983"/>
              <a:gd name="connsiteX308" fmla="*/ 3813810 w 4363402"/>
              <a:gd name="connsiteY308" fmla="*/ 232131 h 452983"/>
              <a:gd name="connsiteX309" fmla="*/ 3840480 w 4363402"/>
              <a:gd name="connsiteY309" fmla="*/ 141910 h 452983"/>
              <a:gd name="connsiteX310" fmla="*/ 3916680 w 4363402"/>
              <a:gd name="connsiteY310" fmla="*/ 109017 h 452983"/>
              <a:gd name="connsiteX311" fmla="*/ 3921443 w 4363402"/>
              <a:gd name="connsiteY311" fmla="*/ 311074 h 452983"/>
              <a:gd name="connsiteX312" fmla="*/ 3955733 w 4363402"/>
              <a:gd name="connsiteY312" fmla="*/ 303555 h 452983"/>
              <a:gd name="connsiteX313" fmla="*/ 3983355 w 4363402"/>
              <a:gd name="connsiteY313" fmla="*/ 281940 h 452983"/>
              <a:gd name="connsiteX314" fmla="*/ 3983355 w 4363402"/>
              <a:gd name="connsiteY314" fmla="*/ 171044 h 452983"/>
              <a:gd name="connsiteX315" fmla="*/ 3927158 w 4363402"/>
              <a:gd name="connsiteY315" fmla="*/ 146609 h 452983"/>
              <a:gd name="connsiteX316" fmla="*/ 3876675 w 4363402"/>
              <a:gd name="connsiteY316" fmla="*/ 168224 h 452983"/>
              <a:gd name="connsiteX317" fmla="*/ 3859530 w 4363402"/>
              <a:gd name="connsiteY317" fmla="*/ 230251 h 452983"/>
              <a:gd name="connsiteX318" fmla="*/ 3875723 w 4363402"/>
              <a:gd name="connsiteY318" fmla="*/ 291338 h 452983"/>
              <a:gd name="connsiteX319" fmla="*/ 3921443 w 4363402"/>
              <a:gd name="connsiteY319" fmla="*/ 311074 h 452983"/>
              <a:gd name="connsiteX320" fmla="*/ 4119563 w 4363402"/>
              <a:gd name="connsiteY320" fmla="*/ 113716 h 452983"/>
              <a:gd name="connsiteX321" fmla="*/ 4189095 w 4363402"/>
              <a:gd name="connsiteY321" fmla="*/ 287579 h 452983"/>
              <a:gd name="connsiteX322" fmla="*/ 4248150 w 4363402"/>
              <a:gd name="connsiteY322" fmla="*/ 113716 h 452983"/>
              <a:gd name="connsiteX323" fmla="*/ 4292918 w 4363402"/>
              <a:gd name="connsiteY323" fmla="*/ 113716 h 452983"/>
              <a:gd name="connsiteX324" fmla="*/ 4193858 w 4363402"/>
              <a:gd name="connsiteY324" fmla="*/ 370281 h 452983"/>
              <a:gd name="connsiteX325" fmla="*/ 4170045 w 4363402"/>
              <a:gd name="connsiteY325" fmla="*/ 417271 h 452983"/>
              <a:gd name="connsiteX326" fmla="*/ 4140518 w 4363402"/>
              <a:gd name="connsiteY326" fmla="*/ 444525 h 452983"/>
              <a:gd name="connsiteX327" fmla="*/ 4102418 w 4363402"/>
              <a:gd name="connsiteY327" fmla="*/ 452984 h 452983"/>
              <a:gd name="connsiteX328" fmla="*/ 4071938 w 4363402"/>
              <a:gd name="connsiteY328" fmla="*/ 448285 h 452983"/>
              <a:gd name="connsiteX329" fmla="*/ 4071938 w 4363402"/>
              <a:gd name="connsiteY329" fmla="*/ 411632 h 452983"/>
              <a:gd name="connsiteX330" fmla="*/ 4099560 w 4363402"/>
              <a:gd name="connsiteY330" fmla="*/ 417271 h 452983"/>
              <a:gd name="connsiteX331" fmla="*/ 4132898 w 4363402"/>
              <a:gd name="connsiteY331" fmla="*/ 402234 h 452983"/>
              <a:gd name="connsiteX332" fmla="*/ 4160520 w 4363402"/>
              <a:gd name="connsiteY332" fmla="*/ 353365 h 452983"/>
              <a:gd name="connsiteX333" fmla="*/ 4168140 w 4363402"/>
              <a:gd name="connsiteY333" fmla="*/ 334569 h 452983"/>
              <a:gd name="connsiteX334" fmla="*/ 4071938 w 4363402"/>
              <a:gd name="connsiteY334" fmla="*/ 113716 h 452983"/>
              <a:gd name="connsiteX335" fmla="*/ 4119563 w 4363402"/>
              <a:gd name="connsiteY335" fmla="*/ 113716 h 452983"/>
              <a:gd name="connsiteX336" fmla="*/ 4287203 w 4363402"/>
              <a:gd name="connsiteY336" fmla="*/ 411632 h 452983"/>
              <a:gd name="connsiteX337" fmla="*/ 4326255 w 4363402"/>
              <a:gd name="connsiteY337" fmla="*/ 344907 h 452983"/>
              <a:gd name="connsiteX338" fmla="*/ 4309110 w 4363402"/>
              <a:gd name="connsiteY338" fmla="*/ 337388 h 452983"/>
              <a:gd name="connsiteX339" fmla="*/ 4302443 w 4363402"/>
              <a:gd name="connsiteY339" fmla="*/ 318592 h 452983"/>
              <a:gd name="connsiteX340" fmla="*/ 4310063 w 4363402"/>
              <a:gd name="connsiteY340" fmla="*/ 299796 h 452983"/>
              <a:gd name="connsiteX341" fmla="*/ 4331018 w 4363402"/>
              <a:gd name="connsiteY341" fmla="*/ 292278 h 452983"/>
              <a:gd name="connsiteX342" fmla="*/ 4354830 w 4363402"/>
              <a:gd name="connsiteY342" fmla="*/ 301676 h 452983"/>
              <a:gd name="connsiteX343" fmla="*/ 4363403 w 4363402"/>
              <a:gd name="connsiteY343" fmla="*/ 327050 h 452983"/>
              <a:gd name="connsiteX344" fmla="*/ 4351973 w 4363402"/>
              <a:gd name="connsiteY344" fmla="*/ 371221 h 452983"/>
              <a:gd name="connsiteX345" fmla="*/ 4324350 w 4363402"/>
              <a:gd name="connsiteY345" fmla="*/ 411632 h 452983"/>
              <a:gd name="connsiteX346" fmla="*/ 4287203 w 4363402"/>
              <a:gd name="connsiteY346" fmla="*/ 411632 h 45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Lst>
            <a:rect l="l" t="t" r="r" b="b"/>
            <a:pathLst>
              <a:path w="4363402" h="452983">
                <a:moveTo>
                  <a:pt x="46673" y="67666"/>
                </a:moveTo>
                <a:lnTo>
                  <a:pt x="46673" y="165405"/>
                </a:lnTo>
                <a:lnTo>
                  <a:pt x="178118" y="165405"/>
                </a:lnTo>
                <a:lnTo>
                  <a:pt x="171450" y="203937"/>
                </a:lnTo>
                <a:lnTo>
                  <a:pt x="46673" y="203937"/>
                </a:lnTo>
                <a:lnTo>
                  <a:pt x="46673" y="310134"/>
                </a:lnTo>
                <a:lnTo>
                  <a:pt x="210503" y="310134"/>
                </a:lnTo>
                <a:lnTo>
                  <a:pt x="210503" y="348666"/>
                </a:lnTo>
                <a:lnTo>
                  <a:pt x="0" y="348666"/>
                </a:lnTo>
                <a:lnTo>
                  <a:pt x="0" y="30074"/>
                </a:lnTo>
                <a:lnTo>
                  <a:pt x="200978" y="30074"/>
                </a:lnTo>
                <a:lnTo>
                  <a:pt x="200978" y="68605"/>
                </a:lnTo>
                <a:lnTo>
                  <a:pt x="46673" y="68605"/>
                </a:lnTo>
                <a:close/>
                <a:moveTo>
                  <a:pt x="299085" y="173863"/>
                </a:moveTo>
                <a:cubicBezTo>
                  <a:pt x="299085" y="181381"/>
                  <a:pt x="300990" y="187020"/>
                  <a:pt x="306705" y="191719"/>
                </a:cubicBezTo>
                <a:cubicBezTo>
                  <a:pt x="311468" y="196418"/>
                  <a:pt x="318135" y="200177"/>
                  <a:pt x="325755" y="202997"/>
                </a:cubicBezTo>
                <a:cubicBezTo>
                  <a:pt x="333375" y="205816"/>
                  <a:pt x="341948" y="208636"/>
                  <a:pt x="351473" y="211455"/>
                </a:cubicBezTo>
                <a:cubicBezTo>
                  <a:pt x="360998" y="214274"/>
                  <a:pt x="370523" y="217094"/>
                  <a:pt x="379095" y="219913"/>
                </a:cubicBezTo>
                <a:cubicBezTo>
                  <a:pt x="388620" y="223672"/>
                  <a:pt x="397193" y="227432"/>
                  <a:pt x="404813" y="233070"/>
                </a:cubicBezTo>
                <a:cubicBezTo>
                  <a:pt x="412433" y="237769"/>
                  <a:pt x="419100" y="245288"/>
                  <a:pt x="423863" y="252806"/>
                </a:cubicBezTo>
                <a:cubicBezTo>
                  <a:pt x="428625" y="261264"/>
                  <a:pt x="431483" y="271602"/>
                  <a:pt x="431483" y="283820"/>
                </a:cubicBezTo>
                <a:cubicBezTo>
                  <a:pt x="431483" y="306375"/>
                  <a:pt x="423863" y="323291"/>
                  <a:pt x="407670" y="335509"/>
                </a:cubicBezTo>
                <a:cubicBezTo>
                  <a:pt x="391478" y="347726"/>
                  <a:pt x="369570" y="353365"/>
                  <a:pt x="340043" y="353365"/>
                </a:cubicBezTo>
                <a:cubicBezTo>
                  <a:pt x="310515" y="353365"/>
                  <a:pt x="283845" y="346786"/>
                  <a:pt x="260985" y="333629"/>
                </a:cubicBezTo>
                <a:lnTo>
                  <a:pt x="260985" y="293218"/>
                </a:lnTo>
                <a:cubicBezTo>
                  <a:pt x="271463" y="300736"/>
                  <a:pt x="283845" y="307315"/>
                  <a:pt x="298133" y="312014"/>
                </a:cubicBezTo>
                <a:cubicBezTo>
                  <a:pt x="312420" y="316713"/>
                  <a:pt x="326708" y="319532"/>
                  <a:pt x="341948" y="319532"/>
                </a:cubicBezTo>
                <a:cubicBezTo>
                  <a:pt x="357188" y="319532"/>
                  <a:pt x="369570" y="316713"/>
                  <a:pt x="378143" y="311074"/>
                </a:cubicBezTo>
                <a:cubicBezTo>
                  <a:pt x="386715" y="305435"/>
                  <a:pt x="391478" y="296977"/>
                  <a:pt x="391478" y="287579"/>
                </a:cubicBezTo>
                <a:cubicBezTo>
                  <a:pt x="391478" y="280060"/>
                  <a:pt x="388620" y="273482"/>
                  <a:pt x="383858" y="268783"/>
                </a:cubicBezTo>
                <a:cubicBezTo>
                  <a:pt x="379095" y="264084"/>
                  <a:pt x="372428" y="260325"/>
                  <a:pt x="364808" y="256565"/>
                </a:cubicBezTo>
                <a:cubicBezTo>
                  <a:pt x="357188" y="253746"/>
                  <a:pt x="348615" y="249987"/>
                  <a:pt x="339090" y="248107"/>
                </a:cubicBezTo>
                <a:cubicBezTo>
                  <a:pt x="329565" y="245288"/>
                  <a:pt x="320993" y="242468"/>
                  <a:pt x="311468" y="239649"/>
                </a:cubicBezTo>
                <a:cubicBezTo>
                  <a:pt x="301943" y="236830"/>
                  <a:pt x="293370" y="232131"/>
                  <a:pt x="285750" y="227432"/>
                </a:cubicBezTo>
                <a:cubicBezTo>
                  <a:pt x="278130" y="222733"/>
                  <a:pt x="271463" y="216154"/>
                  <a:pt x="266700" y="208636"/>
                </a:cubicBezTo>
                <a:cubicBezTo>
                  <a:pt x="261938" y="201117"/>
                  <a:pt x="259080" y="190779"/>
                  <a:pt x="259080" y="179502"/>
                </a:cubicBezTo>
                <a:cubicBezTo>
                  <a:pt x="259080" y="157886"/>
                  <a:pt x="266700" y="141910"/>
                  <a:pt x="282893" y="129692"/>
                </a:cubicBezTo>
                <a:cubicBezTo>
                  <a:pt x="299085" y="117475"/>
                  <a:pt x="320993" y="111836"/>
                  <a:pt x="349568" y="111836"/>
                </a:cubicBezTo>
                <a:cubicBezTo>
                  <a:pt x="377190" y="111836"/>
                  <a:pt x="400050" y="117475"/>
                  <a:pt x="420053" y="129692"/>
                </a:cubicBezTo>
                <a:lnTo>
                  <a:pt x="420053" y="168224"/>
                </a:lnTo>
                <a:cubicBezTo>
                  <a:pt x="410528" y="160706"/>
                  <a:pt x="400050" y="154127"/>
                  <a:pt x="387668" y="150368"/>
                </a:cubicBezTo>
                <a:cubicBezTo>
                  <a:pt x="375285" y="145669"/>
                  <a:pt x="361950" y="143789"/>
                  <a:pt x="347663" y="143789"/>
                </a:cubicBezTo>
                <a:cubicBezTo>
                  <a:pt x="332423" y="143789"/>
                  <a:pt x="320040" y="146609"/>
                  <a:pt x="312420" y="151308"/>
                </a:cubicBezTo>
                <a:cubicBezTo>
                  <a:pt x="302895" y="156947"/>
                  <a:pt x="299085" y="164465"/>
                  <a:pt x="299085" y="173863"/>
                </a:cubicBezTo>
                <a:close/>
                <a:moveTo>
                  <a:pt x="516255" y="173863"/>
                </a:moveTo>
                <a:cubicBezTo>
                  <a:pt x="516255" y="181381"/>
                  <a:pt x="518160" y="187020"/>
                  <a:pt x="523875" y="191719"/>
                </a:cubicBezTo>
                <a:cubicBezTo>
                  <a:pt x="528638" y="196418"/>
                  <a:pt x="535305" y="200177"/>
                  <a:pt x="542925" y="202997"/>
                </a:cubicBezTo>
                <a:cubicBezTo>
                  <a:pt x="550545" y="205816"/>
                  <a:pt x="559118" y="208636"/>
                  <a:pt x="568643" y="211455"/>
                </a:cubicBezTo>
                <a:cubicBezTo>
                  <a:pt x="578168" y="214274"/>
                  <a:pt x="587693" y="217094"/>
                  <a:pt x="596265" y="219913"/>
                </a:cubicBezTo>
                <a:cubicBezTo>
                  <a:pt x="605790" y="223672"/>
                  <a:pt x="614363" y="227432"/>
                  <a:pt x="621983" y="233070"/>
                </a:cubicBezTo>
                <a:cubicBezTo>
                  <a:pt x="629603" y="237769"/>
                  <a:pt x="636270" y="245288"/>
                  <a:pt x="641033" y="252806"/>
                </a:cubicBezTo>
                <a:cubicBezTo>
                  <a:pt x="645795" y="261264"/>
                  <a:pt x="648653" y="271602"/>
                  <a:pt x="648653" y="283820"/>
                </a:cubicBezTo>
                <a:cubicBezTo>
                  <a:pt x="648653" y="306375"/>
                  <a:pt x="641033" y="323291"/>
                  <a:pt x="624840" y="335509"/>
                </a:cubicBezTo>
                <a:cubicBezTo>
                  <a:pt x="608648" y="347726"/>
                  <a:pt x="586740" y="353365"/>
                  <a:pt x="557213" y="353365"/>
                </a:cubicBezTo>
                <a:cubicBezTo>
                  <a:pt x="527685" y="353365"/>
                  <a:pt x="501015" y="346786"/>
                  <a:pt x="478155" y="333629"/>
                </a:cubicBezTo>
                <a:lnTo>
                  <a:pt x="478155" y="293218"/>
                </a:lnTo>
                <a:cubicBezTo>
                  <a:pt x="488633" y="300736"/>
                  <a:pt x="501015" y="307315"/>
                  <a:pt x="515303" y="312014"/>
                </a:cubicBezTo>
                <a:cubicBezTo>
                  <a:pt x="529590" y="316713"/>
                  <a:pt x="543878" y="319532"/>
                  <a:pt x="559118" y="319532"/>
                </a:cubicBezTo>
                <a:cubicBezTo>
                  <a:pt x="574358" y="319532"/>
                  <a:pt x="586740" y="316713"/>
                  <a:pt x="595313" y="311074"/>
                </a:cubicBezTo>
                <a:cubicBezTo>
                  <a:pt x="603885" y="305435"/>
                  <a:pt x="608648" y="296977"/>
                  <a:pt x="608648" y="287579"/>
                </a:cubicBezTo>
                <a:cubicBezTo>
                  <a:pt x="608648" y="280060"/>
                  <a:pt x="605790" y="273482"/>
                  <a:pt x="601028" y="268783"/>
                </a:cubicBezTo>
                <a:cubicBezTo>
                  <a:pt x="596265" y="264084"/>
                  <a:pt x="589598" y="260325"/>
                  <a:pt x="581978" y="256565"/>
                </a:cubicBezTo>
                <a:cubicBezTo>
                  <a:pt x="574358" y="253746"/>
                  <a:pt x="565785" y="249987"/>
                  <a:pt x="556260" y="248107"/>
                </a:cubicBezTo>
                <a:cubicBezTo>
                  <a:pt x="546735" y="245288"/>
                  <a:pt x="538163" y="242468"/>
                  <a:pt x="528638" y="239649"/>
                </a:cubicBezTo>
                <a:cubicBezTo>
                  <a:pt x="519113" y="236830"/>
                  <a:pt x="510540" y="232131"/>
                  <a:pt x="502920" y="227432"/>
                </a:cubicBezTo>
                <a:cubicBezTo>
                  <a:pt x="495300" y="222733"/>
                  <a:pt x="488633" y="216154"/>
                  <a:pt x="483870" y="208636"/>
                </a:cubicBezTo>
                <a:cubicBezTo>
                  <a:pt x="479108" y="201117"/>
                  <a:pt x="476250" y="190779"/>
                  <a:pt x="476250" y="179502"/>
                </a:cubicBezTo>
                <a:cubicBezTo>
                  <a:pt x="476250" y="157886"/>
                  <a:pt x="483870" y="141910"/>
                  <a:pt x="500063" y="129692"/>
                </a:cubicBezTo>
                <a:cubicBezTo>
                  <a:pt x="516255" y="117475"/>
                  <a:pt x="538163" y="111836"/>
                  <a:pt x="566738" y="111836"/>
                </a:cubicBezTo>
                <a:cubicBezTo>
                  <a:pt x="594360" y="111836"/>
                  <a:pt x="617220" y="117475"/>
                  <a:pt x="637223" y="129692"/>
                </a:cubicBezTo>
                <a:lnTo>
                  <a:pt x="637223" y="168224"/>
                </a:lnTo>
                <a:cubicBezTo>
                  <a:pt x="627698" y="160706"/>
                  <a:pt x="617220" y="154127"/>
                  <a:pt x="604838" y="150368"/>
                </a:cubicBezTo>
                <a:cubicBezTo>
                  <a:pt x="592455" y="145669"/>
                  <a:pt x="579120" y="143789"/>
                  <a:pt x="564833" y="143789"/>
                </a:cubicBezTo>
                <a:cubicBezTo>
                  <a:pt x="549593" y="143789"/>
                  <a:pt x="537210" y="146609"/>
                  <a:pt x="529590" y="151308"/>
                </a:cubicBezTo>
                <a:cubicBezTo>
                  <a:pt x="521018" y="156947"/>
                  <a:pt x="516255" y="164465"/>
                  <a:pt x="516255" y="173863"/>
                </a:cubicBezTo>
                <a:close/>
                <a:moveTo>
                  <a:pt x="734378" y="237769"/>
                </a:moveTo>
                <a:cubicBezTo>
                  <a:pt x="735330" y="265024"/>
                  <a:pt x="741998" y="284759"/>
                  <a:pt x="754380" y="297917"/>
                </a:cubicBezTo>
                <a:cubicBezTo>
                  <a:pt x="766763" y="311074"/>
                  <a:pt x="783908" y="316713"/>
                  <a:pt x="808673" y="316713"/>
                </a:cubicBezTo>
                <a:cubicBezTo>
                  <a:pt x="836295" y="316713"/>
                  <a:pt x="862013" y="307315"/>
                  <a:pt x="883920" y="288519"/>
                </a:cubicBezTo>
                <a:lnTo>
                  <a:pt x="883920" y="330810"/>
                </a:lnTo>
                <a:cubicBezTo>
                  <a:pt x="861060" y="344907"/>
                  <a:pt x="834390" y="352425"/>
                  <a:pt x="803910" y="352425"/>
                </a:cubicBezTo>
                <a:cubicBezTo>
                  <a:pt x="767715" y="352425"/>
                  <a:pt x="739140" y="342087"/>
                  <a:pt x="721043" y="322351"/>
                </a:cubicBezTo>
                <a:cubicBezTo>
                  <a:pt x="701993" y="301676"/>
                  <a:pt x="692468" y="272542"/>
                  <a:pt x="692468" y="233070"/>
                </a:cubicBezTo>
                <a:cubicBezTo>
                  <a:pt x="692468" y="193599"/>
                  <a:pt x="701993" y="162585"/>
                  <a:pt x="720090" y="141910"/>
                </a:cubicBezTo>
                <a:cubicBezTo>
                  <a:pt x="738188" y="120294"/>
                  <a:pt x="764858" y="109957"/>
                  <a:pt x="799148" y="109957"/>
                </a:cubicBezTo>
                <a:cubicBezTo>
                  <a:pt x="830580" y="109957"/>
                  <a:pt x="854393" y="119355"/>
                  <a:pt x="870585" y="138151"/>
                </a:cubicBezTo>
                <a:cubicBezTo>
                  <a:pt x="886778" y="156947"/>
                  <a:pt x="894398" y="185141"/>
                  <a:pt x="894398" y="221793"/>
                </a:cubicBezTo>
                <a:cubicBezTo>
                  <a:pt x="894398" y="230251"/>
                  <a:pt x="894398" y="235890"/>
                  <a:pt x="894398" y="237769"/>
                </a:cubicBezTo>
                <a:lnTo>
                  <a:pt x="734378" y="237769"/>
                </a:lnTo>
                <a:close/>
                <a:moveTo>
                  <a:pt x="798195" y="142850"/>
                </a:moveTo>
                <a:cubicBezTo>
                  <a:pt x="762000" y="142850"/>
                  <a:pt x="741045" y="164465"/>
                  <a:pt x="735330" y="206756"/>
                </a:cubicBezTo>
                <a:lnTo>
                  <a:pt x="853440" y="206756"/>
                </a:lnTo>
                <a:cubicBezTo>
                  <a:pt x="852488" y="185141"/>
                  <a:pt x="847725" y="169164"/>
                  <a:pt x="838200" y="157886"/>
                </a:cubicBezTo>
                <a:cubicBezTo>
                  <a:pt x="830580" y="148488"/>
                  <a:pt x="816293" y="142850"/>
                  <a:pt x="798195" y="142850"/>
                </a:cubicBezTo>
                <a:close/>
                <a:moveTo>
                  <a:pt x="996315" y="111836"/>
                </a:moveTo>
                <a:lnTo>
                  <a:pt x="996315" y="148488"/>
                </a:lnTo>
                <a:cubicBezTo>
                  <a:pt x="1016318" y="122174"/>
                  <a:pt x="1042035" y="109017"/>
                  <a:pt x="1073468" y="109017"/>
                </a:cubicBezTo>
                <a:cubicBezTo>
                  <a:pt x="1099185" y="109017"/>
                  <a:pt x="1119188" y="116535"/>
                  <a:pt x="1132523" y="131572"/>
                </a:cubicBezTo>
                <a:cubicBezTo>
                  <a:pt x="1145858" y="146609"/>
                  <a:pt x="1153478" y="169164"/>
                  <a:pt x="1153478" y="197358"/>
                </a:cubicBezTo>
                <a:lnTo>
                  <a:pt x="1153478" y="347726"/>
                </a:lnTo>
                <a:lnTo>
                  <a:pt x="1110615" y="347726"/>
                </a:lnTo>
                <a:lnTo>
                  <a:pt x="1110615" y="202997"/>
                </a:lnTo>
                <a:cubicBezTo>
                  <a:pt x="1110615" y="165405"/>
                  <a:pt x="1095375" y="145669"/>
                  <a:pt x="1064895" y="145669"/>
                </a:cubicBezTo>
                <a:cubicBezTo>
                  <a:pt x="1052513" y="145669"/>
                  <a:pt x="1040130" y="148488"/>
                  <a:pt x="1028700" y="155067"/>
                </a:cubicBezTo>
                <a:cubicBezTo>
                  <a:pt x="1017270" y="160706"/>
                  <a:pt x="1006793" y="170104"/>
                  <a:pt x="998220" y="181381"/>
                </a:cubicBezTo>
                <a:lnTo>
                  <a:pt x="998220" y="348666"/>
                </a:lnTo>
                <a:lnTo>
                  <a:pt x="955358" y="348666"/>
                </a:lnTo>
                <a:lnTo>
                  <a:pt x="955358" y="120294"/>
                </a:lnTo>
                <a:lnTo>
                  <a:pt x="996315" y="111836"/>
                </a:lnTo>
                <a:close/>
                <a:moveTo>
                  <a:pt x="1195388" y="113716"/>
                </a:moveTo>
                <a:lnTo>
                  <a:pt x="1240155" y="113716"/>
                </a:lnTo>
                <a:lnTo>
                  <a:pt x="1240155" y="56388"/>
                </a:lnTo>
                <a:lnTo>
                  <a:pt x="1283018" y="46990"/>
                </a:lnTo>
                <a:lnTo>
                  <a:pt x="1283018" y="114656"/>
                </a:lnTo>
                <a:lnTo>
                  <a:pt x="1356360" y="114656"/>
                </a:lnTo>
                <a:lnTo>
                  <a:pt x="1356360" y="149428"/>
                </a:lnTo>
                <a:lnTo>
                  <a:pt x="1283018" y="149428"/>
                </a:lnTo>
                <a:lnTo>
                  <a:pt x="1283018" y="274422"/>
                </a:lnTo>
                <a:cubicBezTo>
                  <a:pt x="1283018" y="288519"/>
                  <a:pt x="1285875" y="298856"/>
                  <a:pt x="1290638" y="305435"/>
                </a:cubicBezTo>
                <a:cubicBezTo>
                  <a:pt x="1296353" y="312014"/>
                  <a:pt x="1304925" y="315773"/>
                  <a:pt x="1316355" y="315773"/>
                </a:cubicBezTo>
                <a:cubicBezTo>
                  <a:pt x="1323975" y="315773"/>
                  <a:pt x="1331595" y="314833"/>
                  <a:pt x="1339215" y="312014"/>
                </a:cubicBezTo>
                <a:cubicBezTo>
                  <a:pt x="1346835" y="309194"/>
                  <a:pt x="1353503" y="306375"/>
                  <a:pt x="1358265" y="301676"/>
                </a:cubicBezTo>
                <a:lnTo>
                  <a:pt x="1358265" y="341147"/>
                </a:lnTo>
                <a:cubicBezTo>
                  <a:pt x="1343978" y="348666"/>
                  <a:pt x="1326833" y="352425"/>
                  <a:pt x="1308735" y="352425"/>
                </a:cubicBezTo>
                <a:cubicBezTo>
                  <a:pt x="1263015" y="352425"/>
                  <a:pt x="1240155" y="327990"/>
                  <a:pt x="1240155" y="279121"/>
                </a:cubicBezTo>
                <a:lnTo>
                  <a:pt x="1240155" y="149428"/>
                </a:lnTo>
                <a:lnTo>
                  <a:pt x="1188720" y="149428"/>
                </a:lnTo>
                <a:lnTo>
                  <a:pt x="1195388" y="113716"/>
                </a:lnTo>
                <a:close/>
                <a:moveTo>
                  <a:pt x="1438275" y="74244"/>
                </a:moveTo>
                <a:cubicBezTo>
                  <a:pt x="1429703" y="74244"/>
                  <a:pt x="1423035" y="72365"/>
                  <a:pt x="1418273" y="67666"/>
                </a:cubicBezTo>
                <a:cubicBezTo>
                  <a:pt x="1413510" y="62967"/>
                  <a:pt x="1410653" y="57328"/>
                  <a:pt x="1410653" y="48870"/>
                </a:cubicBezTo>
                <a:cubicBezTo>
                  <a:pt x="1410653" y="41351"/>
                  <a:pt x="1413510" y="34773"/>
                  <a:pt x="1418273" y="30074"/>
                </a:cubicBezTo>
                <a:cubicBezTo>
                  <a:pt x="1423035" y="25375"/>
                  <a:pt x="1429703" y="22555"/>
                  <a:pt x="1438275" y="22555"/>
                </a:cubicBezTo>
                <a:cubicBezTo>
                  <a:pt x="1446848" y="22555"/>
                  <a:pt x="1453515" y="25375"/>
                  <a:pt x="1458278" y="30074"/>
                </a:cubicBezTo>
                <a:cubicBezTo>
                  <a:pt x="1463040" y="34773"/>
                  <a:pt x="1465898" y="41351"/>
                  <a:pt x="1465898" y="48870"/>
                </a:cubicBezTo>
                <a:cubicBezTo>
                  <a:pt x="1465898" y="56388"/>
                  <a:pt x="1463040" y="62967"/>
                  <a:pt x="1458278" y="67666"/>
                </a:cubicBezTo>
                <a:cubicBezTo>
                  <a:pt x="1453515" y="72365"/>
                  <a:pt x="1446848" y="74244"/>
                  <a:pt x="1438275" y="74244"/>
                </a:cubicBezTo>
                <a:close/>
                <a:moveTo>
                  <a:pt x="1417320" y="121234"/>
                </a:moveTo>
                <a:lnTo>
                  <a:pt x="1460183" y="111836"/>
                </a:lnTo>
                <a:lnTo>
                  <a:pt x="1460183" y="348666"/>
                </a:lnTo>
                <a:lnTo>
                  <a:pt x="1417320" y="348666"/>
                </a:lnTo>
                <a:lnTo>
                  <a:pt x="1417320" y="121234"/>
                </a:lnTo>
                <a:close/>
                <a:moveTo>
                  <a:pt x="1523048" y="287579"/>
                </a:moveTo>
                <a:cubicBezTo>
                  <a:pt x="1523048" y="261264"/>
                  <a:pt x="1534478" y="242468"/>
                  <a:pt x="1557338" y="229311"/>
                </a:cubicBezTo>
                <a:cubicBezTo>
                  <a:pt x="1580198" y="217094"/>
                  <a:pt x="1616393" y="210515"/>
                  <a:pt x="1664018" y="210515"/>
                </a:cubicBezTo>
                <a:lnTo>
                  <a:pt x="1664018" y="197358"/>
                </a:lnTo>
                <a:cubicBezTo>
                  <a:pt x="1664018" y="180442"/>
                  <a:pt x="1659255" y="167284"/>
                  <a:pt x="1650683" y="157886"/>
                </a:cubicBezTo>
                <a:cubicBezTo>
                  <a:pt x="1642110" y="148488"/>
                  <a:pt x="1628775" y="143789"/>
                  <a:pt x="1612583" y="143789"/>
                </a:cubicBezTo>
                <a:cubicBezTo>
                  <a:pt x="1600200" y="143789"/>
                  <a:pt x="1586865" y="146609"/>
                  <a:pt x="1573530" y="151308"/>
                </a:cubicBezTo>
                <a:cubicBezTo>
                  <a:pt x="1560195" y="156007"/>
                  <a:pt x="1547813" y="163525"/>
                  <a:pt x="1537335" y="172923"/>
                </a:cubicBezTo>
                <a:lnTo>
                  <a:pt x="1537335" y="130632"/>
                </a:lnTo>
                <a:cubicBezTo>
                  <a:pt x="1561148" y="115595"/>
                  <a:pt x="1586865" y="108077"/>
                  <a:pt x="1616393" y="108077"/>
                </a:cubicBezTo>
                <a:cubicBezTo>
                  <a:pt x="1644968" y="108077"/>
                  <a:pt x="1666875" y="115595"/>
                  <a:pt x="1682115" y="130632"/>
                </a:cubicBezTo>
                <a:cubicBezTo>
                  <a:pt x="1697355" y="145669"/>
                  <a:pt x="1705928" y="167284"/>
                  <a:pt x="1705928" y="195478"/>
                </a:cubicBezTo>
                <a:lnTo>
                  <a:pt x="1705928" y="346786"/>
                </a:lnTo>
                <a:lnTo>
                  <a:pt x="1666875" y="346786"/>
                </a:lnTo>
                <a:lnTo>
                  <a:pt x="1666875" y="318592"/>
                </a:lnTo>
                <a:cubicBezTo>
                  <a:pt x="1659255" y="329870"/>
                  <a:pt x="1648778" y="338328"/>
                  <a:pt x="1635443" y="343967"/>
                </a:cubicBezTo>
                <a:cubicBezTo>
                  <a:pt x="1623060" y="349606"/>
                  <a:pt x="1608773" y="352425"/>
                  <a:pt x="1593533" y="352425"/>
                </a:cubicBezTo>
                <a:cubicBezTo>
                  <a:pt x="1571625" y="352425"/>
                  <a:pt x="1554480" y="346786"/>
                  <a:pt x="1542098" y="334569"/>
                </a:cubicBezTo>
                <a:cubicBezTo>
                  <a:pt x="1529715" y="323291"/>
                  <a:pt x="1523048" y="307315"/>
                  <a:pt x="1523048" y="287579"/>
                </a:cubicBezTo>
                <a:close/>
                <a:moveTo>
                  <a:pt x="1604010" y="318592"/>
                </a:moveTo>
                <a:cubicBezTo>
                  <a:pt x="1615440" y="318592"/>
                  <a:pt x="1626870" y="315773"/>
                  <a:pt x="1637348" y="311074"/>
                </a:cubicBezTo>
                <a:cubicBezTo>
                  <a:pt x="1647825" y="306375"/>
                  <a:pt x="1657350" y="299796"/>
                  <a:pt x="1664018" y="291338"/>
                </a:cubicBezTo>
                <a:lnTo>
                  <a:pt x="1664018" y="240589"/>
                </a:lnTo>
                <a:cubicBezTo>
                  <a:pt x="1629728" y="240589"/>
                  <a:pt x="1604963" y="244348"/>
                  <a:pt x="1588770" y="250927"/>
                </a:cubicBezTo>
                <a:cubicBezTo>
                  <a:pt x="1572578" y="258445"/>
                  <a:pt x="1564958" y="269723"/>
                  <a:pt x="1564958" y="284759"/>
                </a:cubicBezTo>
                <a:cubicBezTo>
                  <a:pt x="1564958" y="295097"/>
                  <a:pt x="1567815" y="303555"/>
                  <a:pt x="1574483" y="309194"/>
                </a:cubicBezTo>
                <a:cubicBezTo>
                  <a:pt x="1582103" y="315773"/>
                  <a:pt x="1591628" y="318592"/>
                  <a:pt x="1604010" y="318592"/>
                </a:cubicBezTo>
                <a:close/>
                <a:moveTo>
                  <a:pt x="1826895" y="348666"/>
                </a:moveTo>
                <a:lnTo>
                  <a:pt x="1784033" y="348666"/>
                </a:lnTo>
                <a:lnTo>
                  <a:pt x="1784033" y="10338"/>
                </a:lnTo>
                <a:lnTo>
                  <a:pt x="1826895" y="940"/>
                </a:lnTo>
                <a:lnTo>
                  <a:pt x="1826895" y="348666"/>
                </a:lnTo>
                <a:close/>
                <a:moveTo>
                  <a:pt x="1986915" y="113716"/>
                </a:moveTo>
                <a:lnTo>
                  <a:pt x="2031683" y="113716"/>
                </a:lnTo>
                <a:lnTo>
                  <a:pt x="2031683" y="56388"/>
                </a:lnTo>
                <a:lnTo>
                  <a:pt x="2074545" y="46990"/>
                </a:lnTo>
                <a:lnTo>
                  <a:pt x="2074545" y="114656"/>
                </a:lnTo>
                <a:lnTo>
                  <a:pt x="2147888" y="114656"/>
                </a:lnTo>
                <a:lnTo>
                  <a:pt x="2147888" y="149428"/>
                </a:lnTo>
                <a:lnTo>
                  <a:pt x="2074545" y="149428"/>
                </a:lnTo>
                <a:lnTo>
                  <a:pt x="2074545" y="274422"/>
                </a:lnTo>
                <a:cubicBezTo>
                  <a:pt x="2074545" y="288519"/>
                  <a:pt x="2077403" y="298856"/>
                  <a:pt x="2082165" y="305435"/>
                </a:cubicBezTo>
                <a:cubicBezTo>
                  <a:pt x="2087880" y="312014"/>
                  <a:pt x="2096453" y="315773"/>
                  <a:pt x="2107883" y="315773"/>
                </a:cubicBezTo>
                <a:cubicBezTo>
                  <a:pt x="2115503" y="315773"/>
                  <a:pt x="2123123" y="314833"/>
                  <a:pt x="2130743" y="312014"/>
                </a:cubicBezTo>
                <a:cubicBezTo>
                  <a:pt x="2138363" y="309194"/>
                  <a:pt x="2145030" y="306375"/>
                  <a:pt x="2149793" y="301676"/>
                </a:cubicBezTo>
                <a:lnTo>
                  <a:pt x="2149793" y="341147"/>
                </a:lnTo>
                <a:cubicBezTo>
                  <a:pt x="2135505" y="348666"/>
                  <a:pt x="2118360" y="352425"/>
                  <a:pt x="2100263" y="352425"/>
                </a:cubicBezTo>
                <a:cubicBezTo>
                  <a:pt x="2054543" y="352425"/>
                  <a:pt x="2031683" y="327990"/>
                  <a:pt x="2031683" y="279121"/>
                </a:cubicBezTo>
                <a:lnTo>
                  <a:pt x="2031683" y="149428"/>
                </a:lnTo>
                <a:lnTo>
                  <a:pt x="1981200" y="149428"/>
                </a:lnTo>
                <a:lnTo>
                  <a:pt x="1986915" y="113716"/>
                </a:lnTo>
                <a:close/>
                <a:moveTo>
                  <a:pt x="2231708" y="237769"/>
                </a:moveTo>
                <a:cubicBezTo>
                  <a:pt x="2232660" y="265024"/>
                  <a:pt x="2239328" y="284759"/>
                  <a:pt x="2251710" y="297917"/>
                </a:cubicBezTo>
                <a:cubicBezTo>
                  <a:pt x="2264093" y="311074"/>
                  <a:pt x="2281238" y="316713"/>
                  <a:pt x="2306003" y="316713"/>
                </a:cubicBezTo>
                <a:cubicBezTo>
                  <a:pt x="2333625" y="316713"/>
                  <a:pt x="2359343" y="307315"/>
                  <a:pt x="2381250" y="288519"/>
                </a:cubicBezTo>
                <a:lnTo>
                  <a:pt x="2381250" y="330810"/>
                </a:lnTo>
                <a:cubicBezTo>
                  <a:pt x="2358390" y="344907"/>
                  <a:pt x="2331720" y="352425"/>
                  <a:pt x="2301240" y="352425"/>
                </a:cubicBezTo>
                <a:cubicBezTo>
                  <a:pt x="2265045" y="352425"/>
                  <a:pt x="2236470" y="342087"/>
                  <a:pt x="2218373" y="322351"/>
                </a:cubicBezTo>
                <a:cubicBezTo>
                  <a:pt x="2199323" y="301676"/>
                  <a:pt x="2189798" y="272542"/>
                  <a:pt x="2189798" y="233070"/>
                </a:cubicBezTo>
                <a:cubicBezTo>
                  <a:pt x="2189798" y="193599"/>
                  <a:pt x="2199323" y="162585"/>
                  <a:pt x="2217420" y="141910"/>
                </a:cubicBezTo>
                <a:cubicBezTo>
                  <a:pt x="2235518" y="120294"/>
                  <a:pt x="2262188" y="109957"/>
                  <a:pt x="2296478" y="109957"/>
                </a:cubicBezTo>
                <a:cubicBezTo>
                  <a:pt x="2327910" y="109957"/>
                  <a:pt x="2351723" y="119355"/>
                  <a:pt x="2367915" y="138151"/>
                </a:cubicBezTo>
                <a:cubicBezTo>
                  <a:pt x="2384108" y="156947"/>
                  <a:pt x="2391728" y="185141"/>
                  <a:pt x="2391728" y="221793"/>
                </a:cubicBezTo>
                <a:cubicBezTo>
                  <a:pt x="2391728" y="230251"/>
                  <a:pt x="2391728" y="235890"/>
                  <a:pt x="2391728" y="237769"/>
                </a:cubicBezTo>
                <a:lnTo>
                  <a:pt x="2231708" y="237769"/>
                </a:lnTo>
                <a:close/>
                <a:moveTo>
                  <a:pt x="2295525" y="142850"/>
                </a:moveTo>
                <a:cubicBezTo>
                  <a:pt x="2259330" y="142850"/>
                  <a:pt x="2238375" y="164465"/>
                  <a:pt x="2232660" y="206756"/>
                </a:cubicBezTo>
                <a:lnTo>
                  <a:pt x="2350770" y="206756"/>
                </a:lnTo>
                <a:cubicBezTo>
                  <a:pt x="2349818" y="185141"/>
                  <a:pt x="2345055" y="169164"/>
                  <a:pt x="2335530" y="157886"/>
                </a:cubicBezTo>
                <a:cubicBezTo>
                  <a:pt x="2326958" y="148488"/>
                  <a:pt x="2313623" y="142850"/>
                  <a:pt x="2295525" y="142850"/>
                </a:cubicBezTo>
                <a:close/>
                <a:moveTo>
                  <a:pt x="2486025" y="232131"/>
                </a:moveTo>
                <a:cubicBezTo>
                  <a:pt x="2486025" y="288519"/>
                  <a:pt x="2508885" y="316713"/>
                  <a:pt x="2554605" y="316713"/>
                </a:cubicBezTo>
                <a:cubicBezTo>
                  <a:pt x="2579370" y="316713"/>
                  <a:pt x="2602230" y="308254"/>
                  <a:pt x="2623185" y="290398"/>
                </a:cubicBezTo>
                <a:lnTo>
                  <a:pt x="2623185" y="332689"/>
                </a:lnTo>
                <a:cubicBezTo>
                  <a:pt x="2602230" y="345846"/>
                  <a:pt x="2577465" y="352425"/>
                  <a:pt x="2549843" y="352425"/>
                </a:cubicBezTo>
                <a:cubicBezTo>
                  <a:pt x="2514600" y="352425"/>
                  <a:pt x="2486978" y="342087"/>
                  <a:pt x="2468880" y="321412"/>
                </a:cubicBezTo>
                <a:cubicBezTo>
                  <a:pt x="2450783" y="300736"/>
                  <a:pt x="2441258" y="270662"/>
                  <a:pt x="2441258" y="230251"/>
                </a:cubicBezTo>
                <a:cubicBezTo>
                  <a:pt x="2441258" y="191719"/>
                  <a:pt x="2450783" y="161646"/>
                  <a:pt x="2469833" y="140030"/>
                </a:cubicBezTo>
                <a:cubicBezTo>
                  <a:pt x="2488883" y="118415"/>
                  <a:pt x="2516505" y="108077"/>
                  <a:pt x="2550795" y="108077"/>
                </a:cubicBezTo>
                <a:cubicBezTo>
                  <a:pt x="2577465" y="108077"/>
                  <a:pt x="2600325" y="114656"/>
                  <a:pt x="2620328" y="126873"/>
                </a:cubicBezTo>
                <a:lnTo>
                  <a:pt x="2620328" y="169164"/>
                </a:lnTo>
                <a:cubicBezTo>
                  <a:pt x="2601278" y="152248"/>
                  <a:pt x="2579370" y="143789"/>
                  <a:pt x="2554605" y="143789"/>
                </a:cubicBezTo>
                <a:cubicBezTo>
                  <a:pt x="2531745" y="143789"/>
                  <a:pt x="2514600" y="151308"/>
                  <a:pt x="2503170" y="165405"/>
                </a:cubicBezTo>
                <a:cubicBezTo>
                  <a:pt x="2491740" y="182321"/>
                  <a:pt x="2486025" y="203937"/>
                  <a:pt x="2486025" y="232131"/>
                </a:cubicBezTo>
                <a:close/>
                <a:moveTo>
                  <a:pt x="2727008" y="0"/>
                </a:moveTo>
                <a:lnTo>
                  <a:pt x="2727008" y="145669"/>
                </a:lnTo>
                <a:cubicBezTo>
                  <a:pt x="2736533" y="133452"/>
                  <a:pt x="2747963" y="124054"/>
                  <a:pt x="2760345" y="118415"/>
                </a:cubicBezTo>
                <a:cubicBezTo>
                  <a:pt x="2772728" y="112776"/>
                  <a:pt x="2787015" y="109957"/>
                  <a:pt x="2802255" y="109957"/>
                </a:cubicBezTo>
                <a:cubicBezTo>
                  <a:pt x="2827973" y="109957"/>
                  <a:pt x="2847975" y="117475"/>
                  <a:pt x="2861310" y="132512"/>
                </a:cubicBezTo>
                <a:cubicBezTo>
                  <a:pt x="2874645" y="147549"/>
                  <a:pt x="2882265" y="170104"/>
                  <a:pt x="2882265" y="198298"/>
                </a:cubicBezTo>
                <a:lnTo>
                  <a:pt x="2882265" y="348666"/>
                </a:lnTo>
                <a:lnTo>
                  <a:pt x="2839403" y="348666"/>
                </a:lnTo>
                <a:lnTo>
                  <a:pt x="2839403" y="202997"/>
                </a:lnTo>
                <a:cubicBezTo>
                  <a:pt x="2839403" y="165405"/>
                  <a:pt x="2824163" y="145669"/>
                  <a:pt x="2793683" y="145669"/>
                </a:cubicBezTo>
                <a:cubicBezTo>
                  <a:pt x="2781300" y="145669"/>
                  <a:pt x="2768918" y="148488"/>
                  <a:pt x="2757488" y="155067"/>
                </a:cubicBezTo>
                <a:cubicBezTo>
                  <a:pt x="2746058" y="160706"/>
                  <a:pt x="2735580" y="170104"/>
                  <a:pt x="2727008" y="181381"/>
                </a:cubicBezTo>
                <a:lnTo>
                  <a:pt x="2727008" y="348666"/>
                </a:lnTo>
                <a:lnTo>
                  <a:pt x="2684145" y="348666"/>
                </a:lnTo>
                <a:lnTo>
                  <a:pt x="2684145" y="10338"/>
                </a:lnTo>
                <a:lnTo>
                  <a:pt x="2727008" y="0"/>
                </a:lnTo>
                <a:close/>
                <a:moveTo>
                  <a:pt x="2988945" y="111836"/>
                </a:moveTo>
                <a:lnTo>
                  <a:pt x="2988945" y="148488"/>
                </a:lnTo>
                <a:cubicBezTo>
                  <a:pt x="3008948" y="122174"/>
                  <a:pt x="3034665" y="109017"/>
                  <a:pt x="3066098" y="109017"/>
                </a:cubicBezTo>
                <a:cubicBezTo>
                  <a:pt x="3091815" y="109017"/>
                  <a:pt x="3111818" y="116535"/>
                  <a:pt x="3125153" y="131572"/>
                </a:cubicBezTo>
                <a:cubicBezTo>
                  <a:pt x="3138488" y="146609"/>
                  <a:pt x="3146108" y="169164"/>
                  <a:pt x="3146108" y="197358"/>
                </a:cubicBezTo>
                <a:lnTo>
                  <a:pt x="3146108" y="347726"/>
                </a:lnTo>
                <a:lnTo>
                  <a:pt x="3103245" y="347726"/>
                </a:lnTo>
                <a:lnTo>
                  <a:pt x="3103245" y="202997"/>
                </a:lnTo>
                <a:cubicBezTo>
                  <a:pt x="3103245" y="165405"/>
                  <a:pt x="3088005" y="145669"/>
                  <a:pt x="3057525" y="145669"/>
                </a:cubicBezTo>
                <a:cubicBezTo>
                  <a:pt x="3045143" y="145669"/>
                  <a:pt x="3032760" y="148488"/>
                  <a:pt x="3021330" y="155067"/>
                </a:cubicBezTo>
                <a:cubicBezTo>
                  <a:pt x="3009900" y="160706"/>
                  <a:pt x="2999423" y="170104"/>
                  <a:pt x="2990850" y="181381"/>
                </a:cubicBezTo>
                <a:lnTo>
                  <a:pt x="2990850" y="348666"/>
                </a:lnTo>
                <a:lnTo>
                  <a:pt x="2947988" y="348666"/>
                </a:lnTo>
                <a:lnTo>
                  <a:pt x="2947988" y="120294"/>
                </a:lnTo>
                <a:lnTo>
                  <a:pt x="2988945" y="111836"/>
                </a:lnTo>
                <a:close/>
                <a:moveTo>
                  <a:pt x="3410903" y="231191"/>
                </a:moveTo>
                <a:cubicBezTo>
                  <a:pt x="3410903" y="270662"/>
                  <a:pt x="3401378" y="300736"/>
                  <a:pt x="3382328" y="321412"/>
                </a:cubicBezTo>
                <a:cubicBezTo>
                  <a:pt x="3363278" y="342087"/>
                  <a:pt x="3336608" y="352425"/>
                  <a:pt x="3300413" y="352425"/>
                </a:cubicBezTo>
                <a:cubicBezTo>
                  <a:pt x="3265170" y="352425"/>
                  <a:pt x="3237548" y="342087"/>
                  <a:pt x="3219450" y="321412"/>
                </a:cubicBezTo>
                <a:cubicBezTo>
                  <a:pt x="3201353" y="300736"/>
                  <a:pt x="3191828" y="270662"/>
                  <a:pt x="3191828" y="230251"/>
                </a:cubicBezTo>
                <a:cubicBezTo>
                  <a:pt x="3191828" y="190779"/>
                  <a:pt x="3201353" y="160706"/>
                  <a:pt x="3220403" y="140030"/>
                </a:cubicBezTo>
                <a:cubicBezTo>
                  <a:pt x="3239453" y="119355"/>
                  <a:pt x="3266123" y="109017"/>
                  <a:pt x="3302318" y="109017"/>
                </a:cubicBezTo>
                <a:cubicBezTo>
                  <a:pt x="3337560" y="109017"/>
                  <a:pt x="3365183" y="119355"/>
                  <a:pt x="3383280" y="140030"/>
                </a:cubicBezTo>
                <a:cubicBezTo>
                  <a:pt x="3402330" y="160706"/>
                  <a:pt x="3410903" y="190779"/>
                  <a:pt x="3410903" y="231191"/>
                </a:cubicBezTo>
                <a:close/>
                <a:moveTo>
                  <a:pt x="3236595" y="231191"/>
                </a:moveTo>
                <a:cubicBezTo>
                  <a:pt x="3236595" y="288519"/>
                  <a:pt x="3258503" y="317652"/>
                  <a:pt x="3301365" y="317652"/>
                </a:cubicBezTo>
                <a:cubicBezTo>
                  <a:pt x="3345180" y="317652"/>
                  <a:pt x="3367088" y="288519"/>
                  <a:pt x="3367088" y="231191"/>
                </a:cubicBezTo>
                <a:cubicBezTo>
                  <a:pt x="3367088" y="173863"/>
                  <a:pt x="3345180" y="145669"/>
                  <a:pt x="3302318" y="145669"/>
                </a:cubicBezTo>
                <a:cubicBezTo>
                  <a:pt x="3258503" y="145669"/>
                  <a:pt x="3236595" y="173863"/>
                  <a:pt x="3236595" y="231191"/>
                </a:cubicBezTo>
                <a:close/>
                <a:moveTo>
                  <a:pt x="3503295" y="348666"/>
                </a:moveTo>
                <a:lnTo>
                  <a:pt x="3460433" y="348666"/>
                </a:lnTo>
                <a:lnTo>
                  <a:pt x="3460433" y="10338"/>
                </a:lnTo>
                <a:lnTo>
                  <a:pt x="3503295" y="940"/>
                </a:lnTo>
                <a:lnTo>
                  <a:pt x="3503295" y="348666"/>
                </a:lnTo>
                <a:close/>
                <a:moveTo>
                  <a:pt x="3770948" y="231191"/>
                </a:moveTo>
                <a:cubicBezTo>
                  <a:pt x="3770948" y="270662"/>
                  <a:pt x="3761423" y="300736"/>
                  <a:pt x="3742373" y="321412"/>
                </a:cubicBezTo>
                <a:cubicBezTo>
                  <a:pt x="3723323" y="342087"/>
                  <a:pt x="3696653" y="352425"/>
                  <a:pt x="3660458" y="352425"/>
                </a:cubicBezTo>
                <a:cubicBezTo>
                  <a:pt x="3625215" y="352425"/>
                  <a:pt x="3597593" y="342087"/>
                  <a:pt x="3579495" y="321412"/>
                </a:cubicBezTo>
                <a:cubicBezTo>
                  <a:pt x="3561398" y="300736"/>
                  <a:pt x="3551873" y="270662"/>
                  <a:pt x="3551873" y="230251"/>
                </a:cubicBezTo>
                <a:cubicBezTo>
                  <a:pt x="3551873" y="190779"/>
                  <a:pt x="3561398" y="160706"/>
                  <a:pt x="3580448" y="140030"/>
                </a:cubicBezTo>
                <a:cubicBezTo>
                  <a:pt x="3599498" y="119355"/>
                  <a:pt x="3626168" y="109017"/>
                  <a:pt x="3662363" y="109017"/>
                </a:cubicBezTo>
                <a:cubicBezTo>
                  <a:pt x="3697605" y="109017"/>
                  <a:pt x="3725228" y="119355"/>
                  <a:pt x="3743325" y="140030"/>
                </a:cubicBezTo>
                <a:cubicBezTo>
                  <a:pt x="3761423" y="160706"/>
                  <a:pt x="3770948" y="190779"/>
                  <a:pt x="3770948" y="231191"/>
                </a:cubicBezTo>
                <a:close/>
                <a:moveTo>
                  <a:pt x="3596640" y="231191"/>
                </a:moveTo>
                <a:cubicBezTo>
                  <a:pt x="3596640" y="288519"/>
                  <a:pt x="3618548" y="317652"/>
                  <a:pt x="3661410" y="317652"/>
                </a:cubicBezTo>
                <a:cubicBezTo>
                  <a:pt x="3705225" y="317652"/>
                  <a:pt x="3727133" y="288519"/>
                  <a:pt x="3727133" y="231191"/>
                </a:cubicBezTo>
                <a:cubicBezTo>
                  <a:pt x="3727133" y="173863"/>
                  <a:pt x="3705225" y="145669"/>
                  <a:pt x="3662363" y="145669"/>
                </a:cubicBezTo>
                <a:cubicBezTo>
                  <a:pt x="3618548" y="145669"/>
                  <a:pt x="3596640" y="173863"/>
                  <a:pt x="3596640" y="231191"/>
                </a:cubicBezTo>
                <a:close/>
                <a:moveTo>
                  <a:pt x="3916680" y="109017"/>
                </a:moveTo>
                <a:cubicBezTo>
                  <a:pt x="3930968" y="109017"/>
                  <a:pt x="3944303" y="111836"/>
                  <a:pt x="3956685" y="117475"/>
                </a:cubicBezTo>
                <a:cubicBezTo>
                  <a:pt x="3969068" y="123114"/>
                  <a:pt x="3979545" y="130632"/>
                  <a:pt x="3987165" y="140970"/>
                </a:cubicBezTo>
                <a:lnTo>
                  <a:pt x="3989070" y="119355"/>
                </a:lnTo>
                <a:lnTo>
                  <a:pt x="4025265" y="110896"/>
                </a:lnTo>
                <a:lnTo>
                  <a:pt x="4025265" y="343967"/>
                </a:lnTo>
                <a:cubicBezTo>
                  <a:pt x="4025265" y="377800"/>
                  <a:pt x="4015740" y="404114"/>
                  <a:pt x="3996690" y="423850"/>
                </a:cubicBezTo>
                <a:cubicBezTo>
                  <a:pt x="3977640" y="442646"/>
                  <a:pt x="3950970" y="452984"/>
                  <a:pt x="3916680" y="452984"/>
                </a:cubicBezTo>
                <a:cubicBezTo>
                  <a:pt x="3901440" y="452984"/>
                  <a:pt x="3887153" y="451104"/>
                  <a:pt x="3871913" y="446405"/>
                </a:cubicBezTo>
                <a:cubicBezTo>
                  <a:pt x="3857625" y="442646"/>
                  <a:pt x="3844290" y="436067"/>
                  <a:pt x="3831908" y="428549"/>
                </a:cubicBezTo>
                <a:lnTo>
                  <a:pt x="3831908" y="386258"/>
                </a:lnTo>
                <a:cubicBezTo>
                  <a:pt x="3843338" y="395656"/>
                  <a:pt x="3855720" y="403174"/>
                  <a:pt x="3870008" y="408813"/>
                </a:cubicBezTo>
                <a:cubicBezTo>
                  <a:pt x="3884295" y="413512"/>
                  <a:pt x="3898583" y="416331"/>
                  <a:pt x="3912870" y="416331"/>
                </a:cubicBezTo>
                <a:cubicBezTo>
                  <a:pt x="3934778" y="416331"/>
                  <a:pt x="3951923" y="409753"/>
                  <a:pt x="3964305" y="397535"/>
                </a:cubicBezTo>
                <a:cubicBezTo>
                  <a:pt x="3976688" y="384378"/>
                  <a:pt x="3982403" y="366522"/>
                  <a:pt x="3982403" y="343967"/>
                </a:cubicBezTo>
                <a:lnTo>
                  <a:pt x="3982403" y="315773"/>
                </a:lnTo>
                <a:cubicBezTo>
                  <a:pt x="3964305" y="337388"/>
                  <a:pt x="3940493" y="347726"/>
                  <a:pt x="3910965" y="347726"/>
                </a:cubicBezTo>
                <a:cubicBezTo>
                  <a:pt x="3880485" y="347726"/>
                  <a:pt x="3856673" y="337388"/>
                  <a:pt x="3839528" y="317652"/>
                </a:cubicBezTo>
                <a:cubicBezTo>
                  <a:pt x="3822383" y="296977"/>
                  <a:pt x="3813810" y="268783"/>
                  <a:pt x="3813810" y="232131"/>
                </a:cubicBezTo>
                <a:cubicBezTo>
                  <a:pt x="3813810" y="193599"/>
                  <a:pt x="3822383" y="163525"/>
                  <a:pt x="3840480" y="141910"/>
                </a:cubicBezTo>
                <a:cubicBezTo>
                  <a:pt x="3859530" y="120294"/>
                  <a:pt x="3884295" y="109017"/>
                  <a:pt x="3916680" y="109017"/>
                </a:cubicBezTo>
                <a:close/>
                <a:moveTo>
                  <a:pt x="3921443" y="311074"/>
                </a:moveTo>
                <a:cubicBezTo>
                  <a:pt x="3933825" y="311074"/>
                  <a:pt x="3944303" y="308254"/>
                  <a:pt x="3955733" y="303555"/>
                </a:cubicBezTo>
                <a:cubicBezTo>
                  <a:pt x="3966210" y="298856"/>
                  <a:pt x="3975735" y="291338"/>
                  <a:pt x="3983355" y="281940"/>
                </a:cubicBezTo>
                <a:lnTo>
                  <a:pt x="3983355" y="171044"/>
                </a:lnTo>
                <a:cubicBezTo>
                  <a:pt x="3968115" y="155067"/>
                  <a:pt x="3949065" y="146609"/>
                  <a:pt x="3927158" y="146609"/>
                </a:cubicBezTo>
                <a:cubicBezTo>
                  <a:pt x="3904298" y="146609"/>
                  <a:pt x="3888105" y="154127"/>
                  <a:pt x="3876675" y="168224"/>
                </a:cubicBezTo>
                <a:cubicBezTo>
                  <a:pt x="3865245" y="182321"/>
                  <a:pt x="3859530" y="202997"/>
                  <a:pt x="3859530" y="230251"/>
                </a:cubicBezTo>
                <a:cubicBezTo>
                  <a:pt x="3859530" y="256565"/>
                  <a:pt x="3865245" y="277241"/>
                  <a:pt x="3875723" y="291338"/>
                </a:cubicBezTo>
                <a:cubicBezTo>
                  <a:pt x="3885248" y="304495"/>
                  <a:pt x="3900488" y="311074"/>
                  <a:pt x="3921443" y="311074"/>
                </a:cubicBezTo>
                <a:close/>
                <a:moveTo>
                  <a:pt x="4119563" y="113716"/>
                </a:moveTo>
                <a:lnTo>
                  <a:pt x="4189095" y="287579"/>
                </a:lnTo>
                <a:lnTo>
                  <a:pt x="4248150" y="113716"/>
                </a:lnTo>
                <a:lnTo>
                  <a:pt x="4292918" y="113716"/>
                </a:lnTo>
                <a:lnTo>
                  <a:pt x="4193858" y="370281"/>
                </a:lnTo>
                <a:cubicBezTo>
                  <a:pt x="4187190" y="389077"/>
                  <a:pt x="4178618" y="405054"/>
                  <a:pt x="4170045" y="417271"/>
                </a:cubicBezTo>
                <a:cubicBezTo>
                  <a:pt x="4161473" y="429489"/>
                  <a:pt x="4151948" y="438887"/>
                  <a:pt x="4140518" y="444525"/>
                </a:cubicBezTo>
                <a:cubicBezTo>
                  <a:pt x="4130040" y="450164"/>
                  <a:pt x="4116705" y="452984"/>
                  <a:pt x="4102418" y="452984"/>
                </a:cubicBezTo>
                <a:cubicBezTo>
                  <a:pt x="4091940" y="452984"/>
                  <a:pt x="4081463" y="451104"/>
                  <a:pt x="4071938" y="448285"/>
                </a:cubicBezTo>
                <a:lnTo>
                  <a:pt x="4071938" y="411632"/>
                </a:lnTo>
                <a:cubicBezTo>
                  <a:pt x="4081463" y="415392"/>
                  <a:pt x="4090035" y="417271"/>
                  <a:pt x="4099560" y="417271"/>
                </a:cubicBezTo>
                <a:cubicBezTo>
                  <a:pt x="4112895" y="417271"/>
                  <a:pt x="4124325" y="412572"/>
                  <a:pt x="4132898" y="402234"/>
                </a:cubicBezTo>
                <a:cubicBezTo>
                  <a:pt x="4142423" y="392836"/>
                  <a:pt x="4150995" y="375920"/>
                  <a:pt x="4160520" y="353365"/>
                </a:cubicBezTo>
                <a:lnTo>
                  <a:pt x="4168140" y="334569"/>
                </a:lnTo>
                <a:lnTo>
                  <a:pt x="4071938" y="113716"/>
                </a:lnTo>
                <a:lnTo>
                  <a:pt x="4119563" y="113716"/>
                </a:lnTo>
                <a:close/>
                <a:moveTo>
                  <a:pt x="4287203" y="411632"/>
                </a:moveTo>
                <a:cubicBezTo>
                  <a:pt x="4308158" y="387198"/>
                  <a:pt x="4321493" y="364642"/>
                  <a:pt x="4326255" y="344907"/>
                </a:cubicBezTo>
                <a:cubicBezTo>
                  <a:pt x="4319588" y="344907"/>
                  <a:pt x="4313873" y="342087"/>
                  <a:pt x="4309110" y="337388"/>
                </a:cubicBezTo>
                <a:cubicBezTo>
                  <a:pt x="4304348" y="332689"/>
                  <a:pt x="4302443" y="326111"/>
                  <a:pt x="4302443" y="318592"/>
                </a:cubicBezTo>
                <a:cubicBezTo>
                  <a:pt x="4302443" y="311074"/>
                  <a:pt x="4305300" y="304495"/>
                  <a:pt x="4310063" y="299796"/>
                </a:cubicBezTo>
                <a:cubicBezTo>
                  <a:pt x="4314825" y="295097"/>
                  <a:pt x="4322445" y="292278"/>
                  <a:pt x="4331018" y="292278"/>
                </a:cubicBezTo>
                <a:cubicBezTo>
                  <a:pt x="4341495" y="292278"/>
                  <a:pt x="4349115" y="295097"/>
                  <a:pt x="4354830" y="301676"/>
                </a:cubicBezTo>
                <a:cubicBezTo>
                  <a:pt x="4360545" y="307315"/>
                  <a:pt x="4363403" y="315773"/>
                  <a:pt x="4363403" y="327050"/>
                </a:cubicBezTo>
                <a:cubicBezTo>
                  <a:pt x="4363403" y="340208"/>
                  <a:pt x="4359593" y="354305"/>
                  <a:pt x="4351973" y="371221"/>
                </a:cubicBezTo>
                <a:cubicBezTo>
                  <a:pt x="4344353" y="387198"/>
                  <a:pt x="4335780" y="401295"/>
                  <a:pt x="4324350" y="411632"/>
                </a:cubicBezTo>
                <a:lnTo>
                  <a:pt x="4287203" y="411632"/>
                </a:lnTo>
                <a:close/>
              </a:path>
            </a:pathLst>
          </a:custGeom>
          <a:solidFill>
            <a:schemeClr val="tx1"/>
          </a:solidFill>
          <a:ln w="9525" cap="flat">
            <a:noFill/>
            <a:prstDash val="solid"/>
            <a:miter/>
          </a:ln>
        </p:spPr>
        <p:txBody>
          <a:bodyPr rtlCol="0" anchor="ctr"/>
          <a:lstStyle/>
          <a:p>
            <a:endParaRPr lang="en-US"/>
          </a:p>
        </p:txBody>
      </p:sp>
      <p:sp>
        <p:nvSpPr>
          <p:cNvPr id="6" name="Freeform 5">
            <a:extLst>
              <a:ext uri="{FF2B5EF4-FFF2-40B4-BE49-F238E27FC236}">
                <a16:creationId xmlns:a16="http://schemas.microsoft.com/office/drawing/2014/main" id="{22A7B98F-7160-D945-9022-2F276A42605A}"/>
              </a:ext>
            </a:extLst>
          </p:cNvPr>
          <p:cNvSpPr/>
          <p:nvPr userDrawn="1"/>
        </p:nvSpPr>
        <p:spPr>
          <a:xfrm>
            <a:off x="5211494" y="3160291"/>
            <a:ext cx="1280744" cy="247597"/>
          </a:xfrm>
          <a:custGeom>
            <a:avLst/>
            <a:gdLst>
              <a:gd name="connsiteX0" fmla="*/ 103822 w 2343149"/>
              <a:gd name="connsiteY0" fmla="*/ 109017 h 452983"/>
              <a:gd name="connsiteX1" fmla="*/ 140017 w 2343149"/>
              <a:gd name="connsiteY1" fmla="*/ 115595 h 452983"/>
              <a:gd name="connsiteX2" fmla="*/ 168592 w 2343149"/>
              <a:gd name="connsiteY2" fmla="*/ 133452 h 452983"/>
              <a:gd name="connsiteX3" fmla="*/ 168592 w 2343149"/>
              <a:gd name="connsiteY3" fmla="*/ 9398 h 452983"/>
              <a:gd name="connsiteX4" fmla="*/ 211455 w 2343149"/>
              <a:gd name="connsiteY4" fmla="*/ 0 h 452983"/>
              <a:gd name="connsiteX5" fmla="*/ 211455 w 2343149"/>
              <a:gd name="connsiteY5" fmla="*/ 347726 h 452983"/>
              <a:gd name="connsiteX6" fmla="*/ 170497 w 2343149"/>
              <a:gd name="connsiteY6" fmla="*/ 347726 h 452983"/>
              <a:gd name="connsiteX7" fmla="*/ 170497 w 2343149"/>
              <a:gd name="connsiteY7" fmla="*/ 317652 h 452983"/>
              <a:gd name="connsiteX8" fmla="*/ 97155 w 2343149"/>
              <a:gd name="connsiteY8" fmla="*/ 352425 h 452983"/>
              <a:gd name="connsiteX9" fmla="*/ 25717 w 2343149"/>
              <a:gd name="connsiteY9" fmla="*/ 321412 h 452983"/>
              <a:gd name="connsiteX10" fmla="*/ 0 w 2343149"/>
              <a:gd name="connsiteY10" fmla="*/ 234010 h 452983"/>
              <a:gd name="connsiteX11" fmla="*/ 27622 w 2343149"/>
              <a:gd name="connsiteY11" fmla="*/ 141910 h 452983"/>
              <a:gd name="connsiteX12" fmla="*/ 103822 w 2343149"/>
              <a:gd name="connsiteY12" fmla="*/ 109017 h 452983"/>
              <a:gd name="connsiteX13" fmla="*/ 107632 w 2343149"/>
              <a:gd name="connsiteY13" fmla="*/ 315773 h 452983"/>
              <a:gd name="connsiteX14" fmla="*/ 141922 w 2343149"/>
              <a:gd name="connsiteY14" fmla="*/ 308254 h 452983"/>
              <a:gd name="connsiteX15" fmla="*/ 169545 w 2343149"/>
              <a:gd name="connsiteY15" fmla="*/ 286639 h 452983"/>
              <a:gd name="connsiteX16" fmla="*/ 169545 w 2343149"/>
              <a:gd name="connsiteY16" fmla="*/ 167284 h 452983"/>
              <a:gd name="connsiteX17" fmla="*/ 113347 w 2343149"/>
              <a:gd name="connsiteY17" fmla="*/ 146609 h 452983"/>
              <a:gd name="connsiteX18" fmla="*/ 61913 w 2343149"/>
              <a:gd name="connsiteY18" fmla="*/ 168224 h 452983"/>
              <a:gd name="connsiteX19" fmla="*/ 44767 w 2343149"/>
              <a:gd name="connsiteY19" fmla="*/ 232131 h 452983"/>
              <a:gd name="connsiteX20" fmla="*/ 60960 w 2343149"/>
              <a:gd name="connsiteY20" fmla="*/ 295097 h 452983"/>
              <a:gd name="connsiteX21" fmla="*/ 107632 w 2343149"/>
              <a:gd name="connsiteY21" fmla="*/ 315773 h 452983"/>
              <a:gd name="connsiteX22" fmla="*/ 478155 w 2343149"/>
              <a:gd name="connsiteY22" fmla="*/ 231191 h 452983"/>
              <a:gd name="connsiteX23" fmla="*/ 449580 w 2343149"/>
              <a:gd name="connsiteY23" fmla="*/ 321412 h 452983"/>
              <a:gd name="connsiteX24" fmla="*/ 367665 w 2343149"/>
              <a:gd name="connsiteY24" fmla="*/ 352425 h 452983"/>
              <a:gd name="connsiteX25" fmla="*/ 286703 w 2343149"/>
              <a:gd name="connsiteY25" fmla="*/ 321412 h 452983"/>
              <a:gd name="connsiteX26" fmla="*/ 259080 w 2343149"/>
              <a:gd name="connsiteY26" fmla="*/ 230251 h 452983"/>
              <a:gd name="connsiteX27" fmla="*/ 287655 w 2343149"/>
              <a:gd name="connsiteY27" fmla="*/ 140030 h 452983"/>
              <a:gd name="connsiteX28" fmla="*/ 369570 w 2343149"/>
              <a:gd name="connsiteY28" fmla="*/ 109017 h 452983"/>
              <a:gd name="connsiteX29" fmla="*/ 450533 w 2343149"/>
              <a:gd name="connsiteY29" fmla="*/ 140030 h 452983"/>
              <a:gd name="connsiteX30" fmla="*/ 478155 w 2343149"/>
              <a:gd name="connsiteY30" fmla="*/ 231191 h 452983"/>
              <a:gd name="connsiteX31" fmla="*/ 303847 w 2343149"/>
              <a:gd name="connsiteY31" fmla="*/ 231191 h 452983"/>
              <a:gd name="connsiteX32" fmla="*/ 368617 w 2343149"/>
              <a:gd name="connsiteY32" fmla="*/ 317652 h 452983"/>
              <a:gd name="connsiteX33" fmla="*/ 434340 w 2343149"/>
              <a:gd name="connsiteY33" fmla="*/ 231191 h 452983"/>
              <a:gd name="connsiteX34" fmla="*/ 369570 w 2343149"/>
              <a:gd name="connsiteY34" fmla="*/ 145669 h 452983"/>
              <a:gd name="connsiteX35" fmla="*/ 303847 w 2343149"/>
              <a:gd name="connsiteY35" fmla="*/ 231191 h 452983"/>
              <a:gd name="connsiteX36" fmla="*/ 567690 w 2343149"/>
              <a:gd name="connsiteY36" fmla="*/ 111836 h 452983"/>
              <a:gd name="connsiteX37" fmla="*/ 567690 w 2343149"/>
              <a:gd name="connsiteY37" fmla="*/ 148488 h 452983"/>
              <a:gd name="connsiteX38" fmla="*/ 644842 w 2343149"/>
              <a:gd name="connsiteY38" fmla="*/ 109017 h 452983"/>
              <a:gd name="connsiteX39" fmla="*/ 703897 w 2343149"/>
              <a:gd name="connsiteY39" fmla="*/ 131572 h 452983"/>
              <a:gd name="connsiteX40" fmla="*/ 724853 w 2343149"/>
              <a:gd name="connsiteY40" fmla="*/ 197358 h 452983"/>
              <a:gd name="connsiteX41" fmla="*/ 724853 w 2343149"/>
              <a:gd name="connsiteY41" fmla="*/ 347726 h 452983"/>
              <a:gd name="connsiteX42" fmla="*/ 681990 w 2343149"/>
              <a:gd name="connsiteY42" fmla="*/ 347726 h 452983"/>
              <a:gd name="connsiteX43" fmla="*/ 681990 w 2343149"/>
              <a:gd name="connsiteY43" fmla="*/ 202997 h 452983"/>
              <a:gd name="connsiteX44" fmla="*/ 636270 w 2343149"/>
              <a:gd name="connsiteY44" fmla="*/ 145669 h 452983"/>
              <a:gd name="connsiteX45" fmla="*/ 600075 w 2343149"/>
              <a:gd name="connsiteY45" fmla="*/ 155067 h 452983"/>
              <a:gd name="connsiteX46" fmla="*/ 569595 w 2343149"/>
              <a:gd name="connsiteY46" fmla="*/ 181381 h 452983"/>
              <a:gd name="connsiteX47" fmla="*/ 569595 w 2343149"/>
              <a:gd name="connsiteY47" fmla="*/ 348666 h 452983"/>
              <a:gd name="connsiteX48" fmla="*/ 526733 w 2343149"/>
              <a:gd name="connsiteY48" fmla="*/ 348666 h 452983"/>
              <a:gd name="connsiteX49" fmla="*/ 526733 w 2343149"/>
              <a:gd name="connsiteY49" fmla="*/ 120294 h 452983"/>
              <a:gd name="connsiteX50" fmla="*/ 567690 w 2343149"/>
              <a:gd name="connsiteY50" fmla="*/ 111836 h 452983"/>
              <a:gd name="connsiteX51" fmla="*/ 821055 w 2343149"/>
              <a:gd name="connsiteY51" fmla="*/ 237769 h 452983"/>
              <a:gd name="connsiteX52" fmla="*/ 841058 w 2343149"/>
              <a:gd name="connsiteY52" fmla="*/ 297917 h 452983"/>
              <a:gd name="connsiteX53" fmla="*/ 895350 w 2343149"/>
              <a:gd name="connsiteY53" fmla="*/ 316713 h 452983"/>
              <a:gd name="connsiteX54" fmla="*/ 970597 w 2343149"/>
              <a:gd name="connsiteY54" fmla="*/ 288519 h 452983"/>
              <a:gd name="connsiteX55" fmla="*/ 970597 w 2343149"/>
              <a:gd name="connsiteY55" fmla="*/ 330810 h 452983"/>
              <a:gd name="connsiteX56" fmla="*/ 890587 w 2343149"/>
              <a:gd name="connsiteY56" fmla="*/ 352425 h 452983"/>
              <a:gd name="connsiteX57" fmla="*/ 807720 w 2343149"/>
              <a:gd name="connsiteY57" fmla="*/ 322351 h 452983"/>
              <a:gd name="connsiteX58" fmla="*/ 779145 w 2343149"/>
              <a:gd name="connsiteY58" fmla="*/ 233070 h 452983"/>
              <a:gd name="connsiteX59" fmla="*/ 806767 w 2343149"/>
              <a:gd name="connsiteY59" fmla="*/ 141910 h 452983"/>
              <a:gd name="connsiteX60" fmla="*/ 885825 w 2343149"/>
              <a:gd name="connsiteY60" fmla="*/ 109957 h 452983"/>
              <a:gd name="connsiteX61" fmla="*/ 957262 w 2343149"/>
              <a:gd name="connsiteY61" fmla="*/ 138151 h 452983"/>
              <a:gd name="connsiteX62" fmla="*/ 981075 w 2343149"/>
              <a:gd name="connsiteY62" fmla="*/ 221793 h 452983"/>
              <a:gd name="connsiteX63" fmla="*/ 981075 w 2343149"/>
              <a:gd name="connsiteY63" fmla="*/ 237769 h 452983"/>
              <a:gd name="connsiteX64" fmla="*/ 821055 w 2343149"/>
              <a:gd name="connsiteY64" fmla="*/ 237769 h 452983"/>
              <a:gd name="connsiteX65" fmla="*/ 884872 w 2343149"/>
              <a:gd name="connsiteY65" fmla="*/ 142850 h 452983"/>
              <a:gd name="connsiteX66" fmla="*/ 822008 w 2343149"/>
              <a:gd name="connsiteY66" fmla="*/ 206756 h 452983"/>
              <a:gd name="connsiteX67" fmla="*/ 940117 w 2343149"/>
              <a:gd name="connsiteY67" fmla="*/ 206756 h 452983"/>
              <a:gd name="connsiteX68" fmla="*/ 924878 w 2343149"/>
              <a:gd name="connsiteY68" fmla="*/ 157886 h 452983"/>
              <a:gd name="connsiteX69" fmla="*/ 884872 w 2343149"/>
              <a:gd name="connsiteY69" fmla="*/ 142850 h 452983"/>
              <a:gd name="connsiteX70" fmla="*/ 1151573 w 2343149"/>
              <a:gd name="connsiteY70" fmla="*/ 120294 h 452983"/>
              <a:gd name="connsiteX71" fmla="*/ 1191578 w 2343149"/>
              <a:gd name="connsiteY71" fmla="*/ 110896 h 452983"/>
              <a:gd name="connsiteX72" fmla="*/ 1191578 w 2343149"/>
              <a:gd name="connsiteY72" fmla="*/ 153187 h 452983"/>
              <a:gd name="connsiteX73" fmla="*/ 1263015 w 2343149"/>
              <a:gd name="connsiteY73" fmla="*/ 110896 h 452983"/>
              <a:gd name="connsiteX74" fmla="*/ 1288733 w 2343149"/>
              <a:gd name="connsiteY74" fmla="*/ 115595 h 452983"/>
              <a:gd name="connsiteX75" fmla="*/ 1288733 w 2343149"/>
              <a:gd name="connsiteY75" fmla="*/ 156947 h 452983"/>
              <a:gd name="connsiteX76" fmla="*/ 1258253 w 2343149"/>
              <a:gd name="connsiteY76" fmla="*/ 150368 h 452983"/>
              <a:gd name="connsiteX77" fmla="*/ 1222058 w 2343149"/>
              <a:gd name="connsiteY77" fmla="*/ 160706 h 452983"/>
              <a:gd name="connsiteX78" fmla="*/ 1193483 w 2343149"/>
              <a:gd name="connsiteY78" fmla="*/ 191719 h 452983"/>
              <a:gd name="connsiteX79" fmla="*/ 1193483 w 2343149"/>
              <a:gd name="connsiteY79" fmla="*/ 347726 h 452983"/>
              <a:gd name="connsiteX80" fmla="*/ 1151573 w 2343149"/>
              <a:gd name="connsiteY80" fmla="*/ 347726 h 452983"/>
              <a:gd name="connsiteX81" fmla="*/ 1151573 w 2343149"/>
              <a:gd name="connsiteY81" fmla="*/ 120294 h 452983"/>
              <a:gd name="connsiteX82" fmla="*/ 1363980 w 2343149"/>
              <a:gd name="connsiteY82" fmla="*/ 74244 h 452983"/>
              <a:gd name="connsiteX83" fmla="*/ 1343978 w 2343149"/>
              <a:gd name="connsiteY83" fmla="*/ 67666 h 452983"/>
              <a:gd name="connsiteX84" fmla="*/ 1336358 w 2343149"/>
              <a:gd name="connsiteY84" fmla="*/ 48870 h 452983"/>
              <a:gd name="connsiteX85" fmla="*/ 1343978 w 2343149"/>
              <a:gd name="connsiteY85" fmla="*/ 30074 h 452983"/>
              <a:gd name="connsiteX86" fmla="*/ 1363980 w 2343149"/>
              <a:gd name="connsiteY86" fmla="*/ 22555 h 452983"/>
              <a:gd name="connsiteX87" fmla="*/ 1383983 w 2343149"/>
              <a:gd name="connsiteY87" fmla="*/ 30074 h 452983"/>
              <a:gd name="connsiteX88" fmla="*/ 1391603 w 2343149"/>
              <a:gd name="connsiteY88" fmla="*/ 48870 h 452983"/>
              <a:gd name="connsiteX89" fmla="*/ 1383983 w 2343149"/>
              <a:gd name="connsiteY89" fmla="*/ 67666 h 452983"/>
              <a:gd name="connsiteX90" fmla="*/ 1363980 w 2343149"/>
              <a:gd name="connsiteY90" fmla="*/ 74244 h 452983"/>
              <a:gd name="connsiteX91" fmla="*/ 1342073 w 2343149"/>
              <a:gd name="connsiteY91" fmla="*/ 121234 h 452983"/>
              <a:gd name="connsiteX92" fmla="*/ 1384935 w 2343149"/>
              <a:gd name="connsiteY92" fmla="*/ 111836 h 452983"/>
              <a:gd name="connsiteX93" fmla="*/ 1384935 w 2343149"/>
              <a:gd name="connsiteY93" fmla="*/ 348666 h 452983"/>
              <a:gd name="connsiteX94" fmla="*/ 1342073 w 2343149"/>
              <a:gd name="connsiteY94" fmla="*/ 348666 h 452983"/>
              <a:gd name="connsiteX95" fmla="*/ 1342073 w 2343149"/>
              <a:gd name="connsiteY95" fmla="*/ 121234 h 452983"/>
              <a:gd name="connsiteX96" fmla="*/ 1543050 w 2343149"/>
              <a:gd name="connsiteY96" fmla="*/ 109017 h 452983"/>
              <a:gd name="connsiteX97" fmla="*/ 1583055 w 2343149"/>
              <a:gd name="connsiteY97" fmla="*/ 117475 h 452983"/>
              <a:gd name="connsiteX98" fmla="*/ 1613535 w 2343149"/>
              <a:gd name="connsiteY98" fmla="*/ 140970 h 452983"/>
              <a:gd name="connsiteX99" fmla="*/ 1615440 w 2343149"/>
              <a:gd name="connsiteY99" fmla="*/ 119355 h 452983"/>
              <a:gd name="connsiteX100" fmla="*/ 1651635 w 2343149"/>
              <a:gd name="connsiteY100" fmla="*/ 110896 h 452983"/>
              <a:gd name="connsiteX101" fmla="*/ 1651635 w 2343149"/>
              <a:gd name="connsiteY101" fmla="*/ 343967 h 452983"/>
              <a:gd name="connsiteX102" fmla="*/ 1623060 w 2343149"/>
              <a:gd name="connsiteY102" fmla="*/ 423850 h 452983"/>
              <a:gd name="connsiteX103" fmla="*/ 1543050 w 2343149"/>
              <a:gd name="connsiteY103" fmla="*/ 452984 h 452983"/>
              <a:gd name="connsiteX104" fmla="*/ 1498283 w 2343149"/>
              <a:gd name="connsiteY104" fmla="*/ 446405 h 452983"/>
              <a:gd name="connsiteX105" fmla="*/ 1458278 w 2343149"/>
              <a:gd name="connsiteY105" fmla="*/ 428549 h 452983"/>
              <a:gd name="connsiteX106" fmla="*/ 1458278 w 2343149"/>
              <a:gd name="connsiteY106" fmla="*/ 386258 h 452983"/>
              <a:gd name="connsiteX107" fmla="*/ 1496378 w 2343149"/>
              <a:gd name="connsiteY107" fmla="*/ 408813 h 452983"/>
              <a:gd name="connsiteX108" fmla="*/ 1539240 w 2343149"/>
              <a:gd name="connsiteY108" fmla="*/ 416331 h 452983"/>
              <a:gd name="connsiteX109" fmla="*/ 1590675 w 2343149"/>
              <a:gd name="connsiteY109" fmla="*/ 397535 h 452983"/>
              <a:gd name="connsiteX110" fmla="*/ 1608773 w 2343149"/>
              <a:gd name="connsiteY110" fmla="*/ 343967 h 452983"/>
              <a:gd name="connsiteX111" fmla="*/ 1608773 w 2343149"/>
              <a:gd name="connsiteY111" fmla="*/ 315773 h 452983"/>
              <a:gd name="connsiteX112" fmla="*/ 1537335 w 2343149"/>
              <a:gd name="connsiteY112" fmla="*/ 347726 h 452983"/>
              <a:gd name="connsiteX113" fmla="*/ 1465898 w 2343149"/>
              <a:gd name="connsiteY113" fmla="*/ 317652 h 452983"/>
              <a:gd name="connsiteX114" fmla="*/ 1440180 w 2343149"/>
              <a:gd name="connsiteY114" fmla="*/ 232131 h 452983"/>
              <a:gd name="connsiteX115" fmla="*/ 1466850 w 2343149"/>
              <a:gd name="connsiteY115" fmla="*/ 141910 h 452983"/>
              <a:gd name="connsiteX116" fmla="*/ 1543050 w 2343149"/>
              <a:gd name="connsiteY116" fmla="*/ 109017 h 452983"/>
              <a:gd name="connsiteX117" fmla="*/ 1547812 w 2343149"/>
              <a:gd name="connsiteY117" fmla="*/ 311074 h 452983"/>
              <a:gd name="connsiteX118" fmla="*/ 1582103 w 2343149"/>
              <a:gd name="connsiteY118" fmla="*/ 303555 h 452983"/>
              <a:gd name="connsiteX119" fmla="*/ 1609725 w 2343149"/>
              <a:gd name="connsiteY119" fmla="*/ 281940 h 452983"/>
              <a:gd name="connsiteX120" fmla="*/ 1609725 w 2343149"/>
              <a:gd name="connsiteY120" fmla="*/ 171044 h 452983"/>
              <a:gd name="connsiteX121" fmla="*/ 1553528 w 2343149"/>
              <a:gd name="connsiteY121" fmla="*/ 146609 h 452983"/>
              <a:gd name="connsiteX122" fmla="*/ 1503045 w 2343149"/>
              <a:gd name="connsiteY122" fmla="*/ 168224 h 452983"/>
              <a:gd name="connsiteX123" fmla="*/ 1485900 w 2343149"/>
              <a:gd name="connsiteY123" fmla="*/ 230251 h 452983"/>
              <a:gd name="connsiteX124" fmla="*/ 1502092 w 2343149"/>
              <a:gd name="connsiteY124" fmla="*/ 291338 h 452983"/>
              <a:gd name="connsiteX125" fmla="*/ 1547812 w 2343149"/>
              <a:gd name="connsiteY125" fmla="*/ 311074 h 452983"/>
              <a:gd name="connsiteX126" fmla="*/ 1762125 w 2343149"/>
              <a:gd name="connsiteY126" fmla="*/ 0 h 452983"/>
              <a:gd name="connsiteX127" fmla="*/ 1762125 w 2343149"/>
              <a:gd name="connsiteY127" fmla="*/ 145669 h 452983"/>
              <a:gd name="connsiteX128" fmla="*/ 1795462 w 2343149"/>
              <a:gd name="connsiteY128" fmla="*/ 118415 h 452983"/>
              <a:gd name="connsiteX129" fmla="*/ 1837373 w 2343149"/>
              <a:gd name="connsiteY129" fmla="*/ 109957 h 452983"/>
              <a:gd name="connsiteX130" fmla="*/ 1896428 w 2343149"/>
              <a:gd name="connsiteY130" fmla="*/ 132512 h 452983"/>
              <a:gd name="connsiteX131" fmla="*/ 1917383 w 2343149"/>
              <a:gd name="connsiteY131" fmla="*/ 198298 h 452983"/>
              <a:gd name="connsiteX132" fmla="*/ 1917383 w 2343149"/>
              <a:gd name="connsiteY132" fmla="*/ 348666 h 452983"/>
              <a:gd name="connsiteX133" fmla="*/ 1875473 w 2343149"/>
              <a:gd name="connsiteY133" fmla="*/ 348666 h 452983"/>
              <a:gd name="connsiteX134" fmla="*/ 1875473 w 2343149"/>
              <a:gd name="connsiteY134" fmla="*/ 202997 h 452983"/>
              <a:gd name="connsiteX135" fmla="*/ 1829753 w 2343149"/>
              <a:gd name="connsiteY135" fmla="*/ 145669 h 452983"/>
              <a:gd name="connsiteX136" fmla="*/ 1793558 w 2343149"/>
              <a:gd name="connsiteY136" fmla="*/ 155067 h 452983"/>
              <a:gd name="connsiteX137" fmla="*/ 1763078 w 2343149"/>
              <a:gd name="connsiteY137" fmla="*/ 181381 h 452983"/>
              <a:gd name="connsiteX138" fmla="*/ 1763078 w 2343149"/>
              <a:gd name="connsiteY138" fmla="*/ 348666 h 452983"/>
              <a:gd name="connsiteX139" fmla="*/ 1720215 w 2343149"/>
              <a:gd name="connsiteY139" fmla="*/ 348666 h 452983"/>
              <a:gd name="connsiteX140" fmla="*/ 1720215 w 2343149"/>
              <a:gd name="connsiteY140" fmla="*/ 10338 h 452983"/>
              <a:gd name="connsiteX141" fmla="*/ 1762125 w 2343149"/>
              <a:gd name="connsiteY141" fmla="*/ 0 h 452983"/>
              <a:gd name="connsiteX142" fmla="*/ 1958340 w 2343149"/>
              <a:gd name="connsiteY142" fmla="*/ 113716 h 452983"/>
              <a:gd name="connsiteX143" fmla="*/ 2003108 w 2343149"/>
              <a:gd name="connsiteY143" fmla="*/ 113716 h 452983"/>
              <a:gd name="connsiteX144" fmla="*/ 2003108 w 2343149"/>
              <a:gd name="connsiteY144" fmla="*/ 56388 h 452983"/>
              <a:gd name="connsiteX145" fmla="*/ 2045970 w 2343149"/>
              <a:gd name="connsiteY145" fmla="*/ 46990 h 452983"/>
              <a:gd name="connsiteX146" fmla="*/ 2045970 w 2343149"/>
              <a:gd name="connsiteY146" fmla="*/ 114656 h 452983"/>
              <a:gd name="connsiteX147" fmla="*/ 2119312 w 2343149"/>
              <a:gd name="connsiteY147" fmla="*/ 114656 h 452983"/>
              <a:gd name="connsiteX148" fmla="*/ 2119312 w 2343149"/>
              <a:gd name="connsiteY148" fmla="*/ 149428 h 452983"/>
              <a:gd name="connsiteX149" fmla="*/ 2045970 w 2343149"/>
              <a:gd name="connsiteY149" fmla="*/ 149428 h 452983"/>
              <a:gd name="connsiteX150" fmla="*/ 2045970 w 2343149"/>
              <a:gd name="connsiteY150" fmla="*/ 274422 h 452983"/>
              <a:gd name="connsiteX151" fmla="*/ 2053590 w 2343149"/>
              <a:gd name="connsiteY151" fmla="*/ 305435 h 452983"/>
              <a:gd name="connsiteX152" fmla="*/ 2079308 w 2343149"/>
              <a:gd name="connsiteY152" fmla="*/ 315773 h 452983"/>
              <a:gd name="connsiteX153" fmla="*/ 2102167 w 2343149"/>
              <a:gd name="connsiteY153" fmla="*/ 312014 h 452983"/>
              <a:gd name="connsiteX154" fmla="*/ 2121217 w 2343149"/>
              <a:gd name="connsiteY154" fmla="*/ 301676 h 452983"/>
              <a:gd name="connsiteX155" fmla="*/ 2121217 w 2343149"/>
              <a:gd name="connsiteY155" fmla="*/ 341147 h 452983"/>
              <a:gd name="connsiteX156" fmla="*/ 2071687 w 2343149"/>
              <a:gd name="connsiteY156" fmla="*/ 352425 h 452983"/>
              <a:gd name="connsiteX157" fmla="*/ 2003108 w 2343149"/>
              <a:gd name="connsiteY157" fmla="*/ 279121 h 452983"/>
              <a:gd name="connsiteX158" fmla="*/ 2003108 w 2343149"/>
              <a:gd name="connsiteY158" fmla="*/ 149428 h 452983"/>
              <a:gd name="connsiteX159" fmla="*/ 1951673 w 2343149"/>
              <a:gd name="connsiteY159" fmla="*/ 149428 h 452983"/>
              <a:gd name="connsiteX160" fmla="*/ 1958340 w 2343149"/>
              <a:gd name="connsiteY160" fmla="*/ 113716 h 452983"/>
              <a:gd name="connsiteX161" fmla="*/ 2172653 w 2343149"/>
              <a:gd name="connsiteY161" fmla="*/ 8458 h 452983"/>
              <a:gd name="connsiteX162" fmla="*/ 2172653 w 2343149"/>
              <a:gd name="connsiteY162" fmla="*/ 19736 h 452983"/>
              <a:gd name="connsiteX163" fmla="*/ 2201228 w 2343149"/>
              <a:gd name="connsiteY163" fmla="*/ 19736 h 452983"/>
              <a:gd name="connsiteX164" fmla="*/ 2201228 w 2343149"/>
              <a:gd name="connsiteY164" fmla="*/ 86462 h 452983"/>
              <a:gd name="connsiteX165" fmla="*/ 2213610 w 2343149"/>
              <a:gd name="connsiteY165" fmla="*/ 86462 h 452983"/>
              <a:gd name="connsiteX166" fmla="*/ 2213610 w 2343149"/>
              <a:gd name="connsiteY166" fmla="*/ 19736 h 452983"/>
              <a:gd name="connsiteX167" fmla="*/ 2242185 w 2343149"/>
              <a:gd name="connsiteY167" fmla="*/ 19736 h 452983"/>
              <a:gd name="connsiteX168" fmla="*/ 2242185 w 2343149"/>
              <a:gd name="connsiteY168" fmla="*/ 8458 h 452983"/>
              <a:gd name="connsiteX169" fmla="*/ 2172653 w 2343149"/>
              <a:gd name="connsiteY169" fmla="*/ 8458 h 452983"/>
              <a:gd name="connsiteX170" fmla="*/ 2329815 w 2343149"/>
              <a:gd name="connsiteY170" fmla="*/ 8458 h 452983"/>
              <a:gd name="connsiteX171" fmla="*/ 2300287 w 2343149"/>
              <a:gd name="connsiteY171" fmla="*/ 54508 h 452983"/>
              <a:gd name="connsiteX172" fmla="*/ 2271712 w 2343149"/>
              <a:gd name="connsiteY172" fmla="*/ 8458 h 452983"/>
              <a:gd name="connsiteX173" fmla="*/ 2258378 w 2343149"/>
              <a:gd name="connsiteY173" fmla="*/ 8458 h 452983"/>
              <a:gd name="connsiteX174" fmla="*/ 2258378 w 2343149"/>
              <a:gd name="connsiteY174" fmla="*/ 86462 h 452983"/>
              <a:gd name="connsiteX175" fmla="*/ 2271712 w 2343149"/>
              <a:gd name="connsiteY175" fmla="*/ 86462 h 452983"/>
              <a:gd name="connsiteX176" fmla="*/ 2271712 w 2343149"/>
              <a:gd name="connsiteY176" fmla="*/ 35712 h 452983"/>
              <a:gd name="connsiteX177" fmla="*/ 2271712 w 2343149"/>
              <a:gd name="connsiteY177" fmla="*/ 32893 h 452983"/>
              <a:gd name="connsiteX178" fmla="*/ 2271712 w 2343149"/>
              <a:gd name="connsiteY178" fmla="*/ 30074 h 452983"/>
              <a:gd name="connsiteX179" fmla="*/ 2274570 w 2343149"/>
              <a:gd name="connsiteY179" fmla="*/ 34773 h 452983"/>
              <a:gd name="connsiteX180" fmla="*/ 2295525 w 2343149"/>
              <a:gd name="connsiteY180" fmla="*/ 67666 h 452983"/>
              <a:gd name="connsiteX181" fmla="*/ 2306003 w 2343149"/>
              <a:gd name="connsiteY181" fmla="*/ 67666 h 452983"/>
              <a:gd name="connsiteX182" fmla="*/ 2326958 w 2343149"/>
              <a:gd name="connsiteY182" fmla="*/ 34773 h 452983"/>
              <a:gd name="connsiteX183" fmla="*/ 2328862 w 2343149"/>
              <a:gd name="connsiteY183" fmla="*/ 31953 h 452983"/>
              <a:gd name="connsiteX184" fmla="*/ 2330767 w 2343149"/>
              <a:gd name="connsiteY184" fmla="*/ 29134 h 452983"/>
              <a:gd name="connsiteX185" fmla="*/ 2330767 w 2343149"/>
              <a:gd name="connsiteY185" fmla="*/ 31953 h 452983"/>
              <a:gd name="connsiteX186" fmla="*/ 2330767 w 2343149"/>
              <a:gd name="connsiteY186" fmla="*/ 34773 h 452983"/>
              <a:gd name="connsiteX187" fmla="*/ 2330767 w 2343149"/>
              <a:gd name="connsiteY187" fmla="*/ 84582 h 452983"/>
              <a:gd name="connsiteX188" fmla="*/ 2343150 w 2343149"/>
              <a:gd name="connsiteY188" fmla="*/ 84582 h 452983"/>
              <a:gd name="connsiteX189" fmla="*/ 2343150 w 2343149"/>
              <a:gd name="connsiteY189" fmla="*/ 8458 h 452983"/>
              <a:gd name="connsiteX190" fmla="*/ 2329815 w 2343149"/>
              <a:gd name="connsiteY190" fmla="*/ 8458 h 452983"/>
              <a:gd name="connsiteX191" fmla="*/ 2329815 w 2343149"/>
              <a:gd name="connsiteY191" fmla="*/ 8458 h 452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Lst>
            <a:rect l="l" t="t" r="r" b="b"/>
            <a:pathLst>
              <a:path w="2343149" h="452983">
                <a:moveTo>
                  <a:pt x="103822" y="109017"/>
                </a:moveTo>
                <a:cubicBezTo>
                  <a:pt x="117157" y="109017"/>
                  <a:pt x="128588" y="110896"/>
                  <a:pt x="140017" y="115595"/>
                </a:cubicBezTo>
                <a:cubicBezTo>
                  <a:pt x="151447" y="120294"/>
                  <a:pt x="160972" y="125933"/>
                  <a:pt x="168592" y="133452"/>
                </a:cubicBezTo>
                <a:lnTo>
                  <a:pt x="168592" y="9398"/>
                </a:lnTo>
                <a:lnTo>
                  <a:pt x="211455" y="0"/>
                </a:lnTo>
                <a:lnTo>
                  <a:pt x="211455" y="347726"/>
                </a:lnTo>
                <a:lnTo>
                  <a:pt x="170497" y="347726"/>
                </a:lnTo>
                <a:lnTo>
                  <a:pt x="170497" y="317652"/>
                </a:lnTo>
                <a:cubicBezTo>
                  <a:pt x="151447" y="341147"/>
                  <a:pt x="126682" y="352425"/>
                  <a:pt x="97155" y="352425"/>
                </a:cubicBezTo>
                <a:cubicBezTo>
                  <a:pt x="66675" y="352425"/>
                  <a:pt x="42863" y="342087"/>
                  <a:pt x="25717" y="321412"/>
                </a:cubicBezTo>
                <a:cubicBezTo>
                  <a:pt x="8572" y="300736"/>
                  <a:pt x="0" y="271602"/>
                  <a:pt x="0" y="234010"/>
                </a:cubicBezTo>
                <a:cubicBezTo>
                  <a:pt x="0" y="194539"/>
                  <a:pt x="9525" y="164465"/>
                  <a:pt x="27622" y="141910"/>
                </a:cubicBezTo>
                <a:cubicBezTo>
                  <a:pt x="45720" y="120294"/>
                  <a:pt x="71438" y="109017"/>
                  <a:pt x="103822" y="109017"/>
                </a:cubicBezTo>
                <a:close/>
                <a:moveTo>
                  <a:pt x="107632" y="315773"/>
                </a:moveTo>
                <a:cubicBezTo>
                  <a:pt x="120015" y="315773"/>
                  <a:pt x="131445" y="312953"/>
                  <a:pt x="141922" y="308254"/>
                </a:cubicBezTo>
                <a:cubicBezTo>
                  <a:pt x="152400" y="303555"/>
                  <a:pt x="160972" y="296037"/>
                  <a:pt x="169545" y="286639"/>
                </a:cubicBezTo>
                <a:lnTo>
                  <a:pt x="169545" y="167284"/>
                </a:lnTo>
                <a:cubicBezTo>
                  <a:pt x="154305" y="153187"/>
                  <a:pt x="136207" y="146609"/>
                  <a:pt x="113347" y="146609"/>
                </a:cubicBezTo>
                <a:cubicBezTo>
                  <a:pt x="90488" y="146609"/>
                  <a:pt x="74295" y="154127"/>
                  <a:pt x="61913" y="168224"/>
                </a:cubicBezTo>
                <a:cubicBezTo>
                  <a:pt x="50482" y="182321"/>
                  <a:pt x="44767" y="203937"/>
                  <a:pt x="44767" y="232131"/>
                </a:cubicBezTo>
                <a:cubicBezTo>
                  <a:pt x="44767" y="259385"/>
                  <a:pt x="50482" y="281000"/>
                  <a:pt x="60960" y="295097"/>
                </a:cubicBezTo>
                <a:cubicBezTo>
                  <a:pt x="71438" y="309194"/>
                  <a:pt x="86678" y="315773"/>
                  <a:pt x="107632" y="315773"/>
                </a:cubicBezTo>
                <a:close/>
                <a:moveTo>
                  <a:pt x="478155" y="231191"/>
                </a:moveTo>
                <a:cubicBezTo>
                  <a:pt x="478155" y="270662"/>
                  <a:pt x="468630" y="300736"/>
                  <a:pt x="449580" y="321412"/>
                </a:cubicBezTo>
                <a:cubicBezTo>
                  <a:pt x="430530" y="342087"/>
                  <a:pt x="403860" y="352425"/>
                  <a:pt x="367665" y="352425"/>
                </a:cubicBezTo>
                <a:cubicBezTo>
                  <a:pt x="332422" y="352425"/>
                  <a:pt x="304800" y="342087"/>
                  <a:pt x="286703" y="321412"/>
                </a:cubicBezTo>
                <a:cubicBezTo>
                  <a:pt x="268605" y="300736"/>
                  <a:pt x="259080" y="270662"/>
                  <a:pt x="259080" y="230251"/>
                </a:cubicBezTo>
                <a:cubicBezTo>
                  <a:pt x="259080" y="190779"/>
                  <a:pt x="268605" y="160706"/>
                  <a:pt x="287655" y="140030"/>
                </a:cubicBezTo>
                <a:cubicBezTo>
                  <a:pt x="306705" y="119355"/>
                  <a:pt x="333375" y="109017"/>
                  <a:pt x="369570" y="109017"/>
                </a:cubicBezTo>
                <a:cubicBezTo>
                  <a:pt x="404812" y="109017"/>
                  <a:pt x="432435" y="119355"/>
                  <a:pt x="450533" y="140030"/>
                </a:cubicBezTo>
                <a:cubicBezTo>
                  <a:pt x="469583" y="160706"/>
                  <a:pt x="478155" y="190779"/>
                  <a:pt x="478155" y="231191"/>
                </a:cubicBezTo>
                <a:close/>
                <a:moveTo>
                  <a:pt x="303847" y="231191"/>
                </a:moveTo>
                <a:cubicBezTo>
                  <a:pt x="303847" y="288519"/>
                  <a:pt x="325755" y="317652"/>
                  <a:pt x="368617" y="317652"/>
                </a:cubicBezTo>
                <a:cubicBezTo>
                  <a:pt x="412433" y="317652"/>
                  <a:pt x="434340" y="288519"/>
                  <a:pt x="434340" y="231191"/>
                </a:cubicBezTo>
                <a:cubicBezTo>
                  <a:pt x="434340" y="173863"/>
                  <a:pt x="412433" y="145669"/>
                  <a:pt x="369570" y="145669"/>
                </a:cubicBezTo>
                <a:cubicBezTo>
                  <a:pt x="325755" y="145669"/>
                  <a:pt x="303847" y="173863"/>
                  <a:pt x="303847" y="231191"/>
                </a:cubicBezTo>
                <a:close/>
                <a:moveTo>
                  <a:pt x="567690" y="111836"/>
                </a:moveTo>
                <a:lnTo>
                  <a:pt x="567690" y="148488"/>
                </a:lnTo>
                <a:cubicBezTo>
                  <a:pt x="587692" y="122174"/>
                  <a:pt x="613410" y="109017"/>
                  <a:pt x="644842" y="109017"/>
                </a:cubicBezTo>
                <a:cubicBezTo>
                  <a:pt x="670560" y="109017"/>
                  <a:pt x="690562" y="116535"/>
                  <a:pt x="703897" y="131572"/>
                </a:cubicBezTo>
                <a:cubicBezTo>
                  <a:pt x="717233" y="146609"/>
                  <a:pt x="724853" y="169164"/>
                  <a:pt x="724853" y="197358"/>
                </a:cubicBezTo>
                <a:lnTo>
                  <a:pt x="724853" y="347726"/>
                </a:lnTo>
                <a:lnTo>
                  <a:pt x="681990" y="347726"/>
                </a:lnTo>
                <a:lnTo>
                  <a:pt x="681990" y="202997"/>
                </a:lnTo>
                <a:cubicBezTo>
                  <a:pt x="681990" y="165405"/>
                  <a:pt x="666750" y="145669"/>
                  <a:pt x="636270" y="145669"/>
                </a:cubicBezTo>
                <a:cubicBezTo>
                  <a:pt x="623887" y="145669"/>
                  <a:pt x="611505" y="148488"/>
                  <a:pt x="600075" y="155067"/>
                </a:cubicBezTo>
                <a:cubicBezTo>
                  <a:pt x="588645" y="160706"/>
                  <a:pt x="578167" y="170104"/>
                  <a:pt x="569595" y="181381"/>
                </a:cubicBezTo>
                <a:lnTo>
                  <a:pt x="569595" y="348666"/>
                </a:lnTo>
                <a:lnTo>
                  <a:pt x="526733" y="348666"/>
                </a:lnTo>
                <a:lnTo>
                  <a:pt x="526733" y="120294"/>
                </a:lnTo>
                <a:lnTo>
                  <a:pt x="567690" y="111836"/>
                </a:lnTo>
                <a:close/>
                <a:moveTo>
                  <a:pt x="821055" y="237769"/>
                </a:moveTo>
                <a:cubicBezTo>
                  <a:pt x="822008" y="265024"/>
                  <a:pt x="828675" y="284759"/>
                  <a:pt x="841058" y="297917"/>
                </a:cubicBezTo>
                <a:cubicBezTo>
                  <a:pt x="853440" y="311074"/>
                  <a:pt x="870585" y="316713"/>
                  <a:pt x="895350" y="316713"/>
                </a:cubicBezTo>
                <a:cubicBezTo>
                  <a:pt x="922972" y="316713"/>
                  <a:pt x="948690" y="307315"/>
                  <a:pt x="970597" y="288519"/>
                </a:cubicBezTo>
                <a:lnTo>
                  <a:pt x="970597" y="330810"/>
                </a:lnTo>
                <a:cubicBezTo>
                  <a:pt x="947737" y="344907"/>
                  <a:pt x="921067" y="352425"/>
                  <a:pt x="890587" y="352425"/>
                </a:cubicBezTo>
                <a:cubicBezTo>
                  <a:pt x="854392" y="352425"/>
                  <a:pt x="825817" y="342087"/>
                  <a:pt x="807720" y="322351"/>
                </a:cubicBezTo>
                <a:cubicBezTo>
                  <a:pt x="788670" y="301676"/>
                  <a:pt x="779145" y="272542"/>
                  <a:pt x="779145" y="233070"/>
                </a:cubicBezTo>
                <a:cubicBezTo>
                  <a:pt x="779145" y="193599"/>
                  <a:pt x="788670" y="162585"/>
                  <a:pt x="806767" y="141910"/>
                </a:cubicBezTo>
                <a:cubicBezTo>
                  <a:pt x="824865" y="120294"/>
                  <a:pt x="851535" y="109957"/>
                  <a:pt x="885825" y="109957"/>
                </a:cubicBezTo>
                <a:cubicBezTo>
                  <a:pt x="917258" y="109957"/>
                  <a:pt x="941070" y="119355"/>
                  <a:pt x="957262" y="138151"/>
                </a:cubicBezTo>
                <a:cubicBezTo>
                  <a:pt x="973455" y="156947"/>
                  <a:pt x="981075" y="185141"/>
                  <a:pt x="981075" y="221793"/>
                </a:cubicBezTo>
                <a:cubicBezTo>
                  <a:pt x="981075" y="230251"/>
                  <a:pt x="981075" y="235890"/>
                  <a:pt x="981075" y="237769"/>
                </a:cubicBezTo>
                <a:lnTo>
                  <a:pt x="821055" y="237769"/>
                </a:lnTo>
                <a:close/>
                <a:moveTo>
                  <a:pt x="884872" y="142850"/>
                </a:moveTo>
                <a:cubicBezTo>
                  <a:pt x="848678" y="142850"/>
                  <a:pt x="827722" y="164465"/>
                  <a:pt x="822008" y="206756"/>
                </a:cubicBezTo>
                <a:lnTo>
                  <a:pt x="940117" y="206756"/>
                </a:lnTo>
                <a:cubicBezTo>
                  <a:pt x="939165" y="185141"/>
                  <a:pt x="934403" y="169164"/>
                  <a:pt x="924878" y="157886"/>
                </a:cubicBezTo>
                <a:cubicBezTo>
                  <a:pt x="916305" y="148488"/>
                  <a:pt x="902970" y="142850"/>
                  <a:pt x="884872" y="142850"/>
                </a:cubicBezTo>
                <a:close/>
                <a:moveTo>
                  <a:pt x="1151573" y="120294"/>
                </a:moveTo>
                <a:lnTo>
                  <a:pt x="1191578" y="110896"/>
                </a:lnTo>
                <a:lnTo>
                  <a:pt x="1191578" y="153187"/>
                </a:lnTo>
                <a:cubicBezTo>
                  <a:pt x="1208723" y="124993"/>
                  <a:pt x="1232535" y="110896"/>
                  <a:pt x="1263015" y="110896"/>
                </a:cubicBezTo>
                <a:cubicBezTo>
                  <a:pt x="1272540" y="110896"/>
                  <a:pt x="1281112" y="112776"/>
                  <a:pt x="1288733" y="115595"/>
                </a:cubicBezTo>
                <a:lnTo>
                  <a:pt x="1288733" y="156947"/>
                </a:lnTo>
                <a:cubicBezTo>
                  <a:pt x="1279208" y="152248"/>
                  <a:pt x="1269683" y="150368"/>
                  <a:pt x="1258253" y="150368"/>
                </a:cubicBezTo>
                <a:cubicBezTo>
                  <a:pt x="1244917" y="150368"/>
                  <a:pt x="1233487" y="154127"/>
                  <a:pt x="1222058" y="160706"/>
                </a:cubicBezTo>
                <a:cubicBezTo>
                  <a:pt x="1211580" y="168224"/>
                  <a:pt x="1202055" y="177622"/>
                  <a:pt x="1193483" y="191719"/>
                </a:cubicBezTo>
                <a:lnTo>
                  <a:pt x="1193483" y="347726"/>
                </a:lnTo>
                <a:lnTo>
                  <a:pt x="1151573" y="347726"/>
                </a:lnTo>
                <a:lnTo>
                  <a:pt x="1151573" y="120294"/>
                </a:lnTo>
                <a:close/>
                <a:moveTo>
                  <a:pt x="1363980" y="74244"/>
                </a:moveTo>
                <a:cubicBezTo>
                  <a:pt x="1355408" y="74244"/>
                  <a:pt x="1348740" y="72365"/>
                  <a:pt x="1343978" y="67666"/>
                </a:cubicBezTo>
                <a:cubicBezTo>
                  <a:pt x="1339215" y="62967"/>
                  <a:pt x="1336358" y="57328"/>
                  <a:pt x="1336358" y="48870"/>
                </a:cubicBezTo>
                <a:cubicBezTo>
                  <a:pt x="1336358" y="41351"/>
                  <a:pt x="1339215" y="34773"/>
                  <a:pt x="1343978" y="30074"/>
                </a:cubicBezTo>
                <a:cubicBezTo>
                  <a:pt x="1348740" y="25375"/>
                  <a:pt x="1355408" y="22555"/>
                  <a:pt x="1363980" y="22555"/>
                </a:cubicBezTo>
                <a:cubicBezTo>
                  <a:pt x="1372553" y="22555"/>
                  <a:pt x="1379220" y="25375"/>
                  <a:pt x="1383983" y="30074"/>
                </a:cubicBezTo>
                <a:cubicBezTo>
                  <a:pt x="1388745" y="34773"/>
                  <a:pt x="1391603" y="41351"/>
                  <a:pt x="1391603" y="48870"/>
                </a:cubicBezTo>
                <a:cubicBezTo>
                  <a:pt x="1391603" y="56388"/>
                  <a:pt x="1388745" y="62967"/>
                  <a:pt x="1383983" y="67666"/>
                </a:cubicBezTo>
                <a:cubicBezTo>
                  <a:pt x="1378267" y="72365"/>
                  <a:pt x="1371600" y="74244"/>
                  <a:pt x="1363980" y="74244"/>
                </a:cubicBezTo>
                <a:close/>
                <a:moveTo>
                  <a:pt x="1342073" y="121234"/>
                </a:moveTo>
                <a:lnTo>
                  <a:pt x="1384935" y="111836"/>
                </a:lnTo>
                <a:lnTo>
                  <a:pt x="1384935" y="348666"/>
                </a:lnTo>
                <a:lnTo>
                  <a:pt x="1342073" y="348666"/>
                </a:lnTo>
                <a:lnTo>
                  <a:pt x="1342073" y="121234"/>
                </a:lnTo>
                <a:close/>
                <a:moveTo>
                  <a:pt x="1543050" y="109017"/>
                </a:moveTo>
                <a:cubicBezTo>
                  <a:pt x="1557337" y="109017"/>
                  <a:pt x="1570673" y="111836"/>
                  <a:pt x="1583055" y="117475"/>
                </a:cubicBezTo>
                <a:cubicBezTo>
                  <a:pt x="1595437" y="123114"/>
                  <a:pt x="1605915" y="130632"/>
                  <a:pt x="1613535" y="140970"/>
                </a:cubicBezTo>
                <a:lnTo>
                  <a:pt x="1615440" y="119355"/>
                </a:lnTo>
                <a:lnTo>
                  <a:pt x="1651635" y="110896"/>
                </a:lnTo>
                <a:lnTo>
                  <a:pt x="1651635" y="343967"/>
                </a:lnTo>
                <a:cubicBezTo>
                  <a:pt x="1651635" y="377800"/>
                  <a:pt x="1642110" y="404114"/>
                  <a:pt x="1623060" y="423850"/>
                </a:cubicBezTo>
                <a:cubicBezTo>
                  <a:pt x="1604010" y="442646"/>
                  <a:pt x="1577340" y="452984"/>
                  <a:pt x="1543050" y="452984"/>
                </a:cubicBezTo>
                <a:cubicBezTo>
                  <a:pt x="1527810" y="452984"/>
                  <a:pt x="1513523" y="451104"/>
                  <a:pt x="1498283" y="446405"/>
                </a:cubicBezTo>
                <a:cubicBezTo>
                  <a:pt x="1483995" y="442646"/>
                  <a:pt x="1470660" y="436067"/>
                  <a:pt x="1458278" y="428549"/>
                </a:cubicBezTo>
                <a:lnTo>
                  <a:pt x="1458278" y="386258"/>
                </a:lnTo>
                <a:cubicBezTo>
                  <a:pt x="1469708" y="395656"/>
                  <a:pt x="1482090" y="403174"/>
                  <a:pt x="1496378" y="408813"/>
                </a:cubicBezTo>
                <a:cubicBezTo>
                  <a:pt x="1510665" y="413512"/>
                  <a:pt x="1524953" y="416331"/>
                  <a:pt x="1539240" y="416331"/>
                </a:cubicBezTo>
                <a:cubicBezTo>
                  <a:pt x="1561148" y="416331"/>
                  <a:pt x="1578292" y="409753"/>
                  <a:pt x="1590675" y="397535"/>
                </a:cubicBezTo>
                <a:cubicBezTo>
                  <a:pt x="1603058" y="384378"/>
                  <a:pt x="1608773" y="366522"/>
                  <a:pt x="1608773" y="343967"/>
                </a:cubicBezTo>
                <a:lnTo>
                  <a:pt x="1608773" y="315773"/>
                </a:lnTo>
                <a:cubicBezTo>
                  <a:pt x="1590675" y="337388"/>
                  <a:pt x="1566862" y="347726"/>
                  <a:pt x="1537335" y="347726"/>
                </a:cubicBezTo>
                <a:cubicBezTo>
                  <a:pt x="1506855" y="347726"/>
                  <a:pt x="1483042" y="337388"/>
                  <a:pt x="1465898" y="317652"/>
                </a:cubicBezTo>
                <a:cubicBezTo>
                  <a:pt x="1448753" y="296977"/>
                  <a:pt x="1440180" y="268783"/>
                  <a:pt x="1440180" y="232131"/>
                </a:cubicBezTo>
                <a:cubicBezTo>
                  <a:pt x="1440180" y="193599"/>
                  <a:pt x="1448753" y="163525"/>
                  <a:pt x="1466850" y="141910"/>
                </a:cubicBezTo>
                <a:cubicBezTo>
                  <a:pt x="1485900" y="120294"/>
                  <a:pt x="1511617" y="109017"/>
                  <a:pt x="1543050" y="109017"/>
                </a:cubicBezTo>
                <a:close/>
                <a:moveTo>
                  <a:pt x="1547812" y="311074"/>
                </a:moveTo>
                <a:cubicBezTo>
                  <a:pt x="1560195" y="311074"/>
                  <a:pt x="1570673" y="308254"/>
                  <a:pt x="1582103" y="303555"/>
                </a:cubicBezTo>
                <a:cubicBezTo>
                  <a:pt x="1592580" y="298856"/>
                  <a:pt x="1602105" y="291338"/>
                  <a:pt x="1609725" y="281940"/>
                </a:cubicBezTo>
                <a:lnTo>
                  <a:pt x="1609725" y="171044"/>
                </a:lnTo>
                <a:cubicBezTo>
                  <a:pt x="1594485" y="155067"/>
                  <a:pt x="1575435" y="146609"/>
                  <a:pt x="1553528" y="146609"/>
                </a:cubicBezTo>
                <a:cubicBezTo>
                  <a:pt x="1530667" y="146609"/>
                  <a:pt x="1514475" y="154127"/>
                  <a:pt x="1503045" y="168224"/>
                </a:cubicBezTo>
                <a:cubicBezTo>
                  <a:pt x="1491615" y="182321"/>
                  <a:pt x="1485900" y="202997"/>
                  <a:pt x="1485900" y="230251"/>
                </a:cubicBezTo>
                <a:cubicBezTo>
                  <a:pt x="1485900" y="256565"/>
                  <a:pt x="1491615" y="277241"/>
                  <a:pt x="1502092" y="291338"/>
                </a:cubicBezTo>
                <a:cubicBezTo>
                  <a:pt x="1511617" y="304495"/>
                  <a:pt x="1527810" y="311074"/>
                  <a:pt x="1547812" y="311074"/>
                </a:cubicBezTo>
                <a:close/>
                <a:moveTo>
                  <a:pt x="1762125" y="0"/>
                </a:moveTo>
                <a:lnTo>
                  <a:pt x="1762125" y="145669"/>
                </a:lnTo>
                <a:cubicBezTo>
                  <a:pt x="1771650" y="133452"/>
                  <a:pt x="1783080" y="124054"/>
                  <a:pt x="1795462" y="118415"/>
                </a:cubicBezTo>
                <a:cubicBezTo>
                  <a:pt x="1807845" y="112776"/>
                  <a:pt x="1822133" y="109957"/>
                  <a:pt x="1837373" y="109957"/>
                </a:cubicBezTo>
                <a:cubicBezTo>
                  <a:pt x="1863090" y="109957"/>
                  <a:pt x="1883092" y="117475"/>
                  <a:pt x="1896428" y="132512"/>
                </a:cubicBezTo>
                <a:cubicBezTo>
                  <a:pt x="1909762" y="147549"/>
                  <a:pt x="1917383" y="170104"/>
                  <a:pt x="1917383" y="198298"/>
                </a:cubicBezTo>
                <a:lnTo>
                  <a:pt x="1917383" y="348666"/>
                </a:lnTo>
                <a:lnTo>
                  <a:pt x="1875473" y="348666"/>
                </a:lnTo>
                <a:lnTo>
                  <a:pt x="1875473" y="202997"/>
                </a:lnTo>
                <a:cubicBezTo>
                  <a:pt x="1875473" y="165405"/>
                  <a:pt x="1860233" y="145669"/>
                  <a:pt x="1829753" y="145669"/>
                </a:cubicBezTo>
                <a:cubicBezTo>
                  <a:pt x="1817370" y="145669"/>
                  <a:pt x="1804987" y="148488"/>
                  <a:pt x="1793558" y="155067"/>
                </a:cubicBezTo>
                <a:cubicBezTo>
                  <a:pt x="1782128" y="160706"/>
                  <a:pt x="1771650" y="170104"/>
                  <a:pt x="1763078" y="181381"/>
                </a:cubicBezTo>
                <a:lnTo>
                  <a:pt x="1763078" y="348666"/>
                </a:lnTo>
                <a:lnTo>
                  <a:pt x="1720215" y="348666"/>
                </a:lnTo>
                <a:lnTo>
                  <a:pt x="1720215" y="10338"/>
                </a:lnTo>
                <a:lnTo>
                  <a:pt x="1762125" y="0"/>
                </a:lnTo>
                <a:close/>
                <a:moveTo>
                  <a:pt x="1958340" y="113716"/>
                </a:moveTo>
                <a:lnTo>
                  <a:pt x="2003108" y="113716"/>
                </a:lnTo>
                <a:lnTo>
                  <a:pt x="2003108" y="56388"/>
                </a:lnTo>
                <a:lnTo>
                  <a:pt x="2045970" y="46990"/>
                </a:lnTo>
                <a:lnTo>
                  <a:pt x="2045970" y="114656"/>
                </a:lnTo>
                <a:lnTo>
                  <a:pt x="2119312" y="114656"/>
                </a:lnTo>
                <a:lnTo>
                  <a:pt x="2119312" y="149428"/>
                </a:lnTo>
                <a:lnTo>
                  <a:pt x="2045970" y="149428"/>
                </a:lnTo>
                <a:lnTo>
                  <a:pt x="2045970" y="274422"/>
                </a:lnTo>
                <a:cubicBezTo>
                  <a:pt x="2045970" y="288519"/>
                  <a:pt x="2048828" y="298856"/>
                  <a:pt x="2053590" y="305435"/>
                </a:cubicBezTo>
                <a:cubicBezTo>
                  <a:pt x="2059305" y="312014"/>
                  <a:pt x="2067878" y="315773"/>
                  <a:pt x="2079308" y="315773"/>
                </a:cubicBezTo>
                <a:cubicBezTo>
                  <a:pt x="2086928" y="315773"/>
                  <a:pt x="2094548" y="314833"/>
                  <a:pt x="2102167" y="312014"/>
                </a:cubicBezTo>
                <a:cubicBezTo>
                  <a:pt x="2109787" y="309194"/>
                  <a:pt x="2116455" y="306375"/>
                  <a:pt x="2121217" y="301676"/>
                </a:cubicBezTo>
                <a:lnTo>
                  <a:pt x="2121217" y="341147"/>
                </a:lnTo>
                <a:cubicBezTo>
                  <a:pt x="2106930" y="348666"/>
                  <a:pt x="2089785" y="352425"/>
                  <a:pt x="2071687" y="352425"/>
                </a:cubicBezTo>
                <a:cubicBezTo>
                  <a:pt x="2025967" y="352425"/>
                  <a:pt x="2003108" y="327990"/>
                  <a:pt x="2003108" y="279121"/>
                </a:cubicBezTo>
                <a:lnTo>
                  <a:pt x="2003108" y="149428"/>
                </a:lnTo>
                <a:lnTo>
                  <a:pt x="1951673" y="149428"/>
                </a:lnTo>
                <a:lnTo>
                  <a:pt x="1958340" y="113716"/>
                </a:lnTo>
                <a:close/>
                <a:moveTo>
                  <a:pt x="2172653" y="8458"/>
                </a:moveTo>
                <a:lnTo>
                  <a:pt x="2172653" y="19736"/>
                </a:lnTo>
                <a:lnTo>
                  <a:pt x="2201228" y="19736"/>
                </a:lnTo>
                <a:lnTo>
                  <a:pt x="2201228" y="86462"/>
                </a:lnTo>
                <a:lnTo>
                  <a:pt x="2213610" y="86462"/>
                </a:lnTo>
                <a:lnTo>
                  <a:pt x="2213610" y="19736"/>
                </a:lnTo>
                <a:lnTo>
                  <a:pt x="2242185" y="19736"/>
                </a:lnTo>
                <a:lnTo>
                  <a:pt x="2242185" y="8458"/>
                </a:lnTo>
                <a:lnTo>
                  <a:pt x="2172653" y="8458"/>
                </a:lnTo>
                <a:close/>
                <a:moveTo>
                  <a:pt x="2329815" y="8458"/>
                </a:moveTo>
                <a:lnTo>
                  <a:pt x="2300287" y="54508"/>
                </a:lnTo>
                <a:lnTo>
                  <a:pt x="2271712" y="8458"/>
                </a:lnTo>
                <a:lnTo>
                  <a:pt x="2258378" y="8458"/>
                </a:lnTo>
                <a:lnTo>
                  <a:pt x="2258378" y="86462"/>
                </a:lnTo>
                <a:lnTo>
                  <a:pt x="2271712" y="86462"/>
                </a:lnTo>
                <a:lnTo>
                  <a:pt x="2271712" y="35712"/>
                </a:lnTo>
                <a:cubicBezTo>
                  <a:pt x="2271712" y="34773"/>
                  <a:pt x="2271712" y="33833"/>
                  <a:pt x="2271712" y="32893"/>
                </a:cubicBezTo>
                <a:cubicBezTo>
                  <a:pt x="2271712" y="31953"/>
                  <a:pt x="2271712" y="31013"/>
                  <a:pt x="2271712" y="30074"/>
                </a:cubicBezTo>
                <a:cubicBezTo>
                  <a:pt x="2272665" y="31953"/>
                  <a:pt x="2273617" y="33833"/>
                  <a:pt x="2274570" y="34773"/>
                </a:cubicBezTo>
                <a:lnTo>
                  <a:pt x="2295525" y="67666"/>
                </a:lnTo>
                <a:lnTo>
                  <a:pt x="2306003" y="67666"/>
                </a:lnTo>
                <a:lnTo>
                  <a:pt x="2326958" y="34773"/>
                </a:lnTo>
                <a:cubicBezTo>
                  <a:pt x="2327910" y="33833"/>
                  <a:pt x="2327910" y="32893"/>
                  <a:pt x="2328862" y="31953"/>
                </a:cubicBezTo>
                <a:cubicBezTo>
                  <a:pt x="2329815" y="31013"/>
                  <a:pt x="2329815" y="30074"/>
                  <a:pt x="2330767" y="29134"/>
                </a:cubicBezTo>
                <a:cubicBezTo>
                  <a:pt x="2330767" y="30074"/>
                  <a:pt x="2330767" y="31013"/>
                  <a:pt x="2330767" y="31953"/>
                </a:cubicBezTo>
                <a:cubicBezTo>
                  <a:pt x="2330767" y="32893"/>
                  <a:pt x="2330767" y="33833"/>
                  <a:pt x="2330767" y="34773"/>
                </a:cubicBezTo>
                <a:lnTo>
                  <a:pt x="2330767" y="84582"/>
                </a:lnTo>
                <a:lnTo>
                  <a:pt x="2343150" y="84582"/>
                </a:lnTo>
                <a:lnTo>
                  <a:pt x="2343150" y="8458"/>
                </a:lnTo>
                <a:lnTo>
                  <a:pt x="2329815" y="8458"/>
                </a:lnTo>
                <a:lnTo>
                  <a:pt x="2329815" y="8458"/>
                </a:lnTo>
                <a:close/>
              </a:path>
            </a:pathLst>
          </a:custGeom>
          <a:solidFill>
            <a:schemeClr val="tx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1094039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Closing Logo">
    <p:spTree>
      <p:nvGrpSpPr>
        <p:cNvPr id="1" name=""/>
        <p:cNvGrpSpPr/>
        <p:nvPr/>
      </p:nvGrpSpPr>
      <p:grpSpPr>
        <a:xfrm>
          <a:off x="0" y="0"/>
          <a:ext cx="0" cy="0"/>
          <a:chOff x="0" y="0"/>
          <a:chExt cx="0" cy="0"/>
        </a:xfrm>
      </p:grpSpPr>
      <p:sp>
        <p:nvSpPr>
          <p:cNvPr id="3" name="Graphic 7">
            <a:extLst>
              <a:ext uri="{FF2B5EF4-FFF2-40B4-BE49-F238E27FC236}">
                <a16:creationId xmlns:a16="http://schemas.microsoft.com/office/drawing/2014/main" id="{F40BB5A3-05D1-46C3-AA20-9D6E23827489}"/>
              </a:ext>
            </a:extLst>
          </p:cNvPr>
          <p:cNvSpPr>
            <a:spLocks noChangeAspect="1"/>
          </p:cNvSpPr>
          <p:nvPr userDrawn="1"/>
        </p:nvSpPr>
        <p:spPr>
          <a:xfrm>
            <a:off x="2519680" y="1872559"/>
            <a:ext cx="4206240" cy="120777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a:p>
        </p:txBody>
      </p:sp>
    </p:spTree>
    <p:extLst>
      <p:ext uri="{BB962C8B-B14F-4D97-AF65-F5344CB8AC3E}">
        <p14:creationId xmlns:p14="http://schemas.microsoft.com/office/powerpoint/2010/main" val="15858149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pic>
        <p:nvPicPr>
          <p:cNvPr id="6" name="Picture 5" descr="A picture containing ocean floor&#10;&#10;Description automatically generated">
            <a:extLst>
              <a:ext uri="{FF2B5EF4-FFF2-40B4-BE49-F238E27FC236}">
                <a16:creationId xmlns:a16="http://schemas.microsoft.com/office/drawing/2014/main" id="{41A18904-050E-B90D-F3AC-308D580A309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0" y="1"/>
            <a:ext cx="9142147" cy="5144540"/>
          </a:xfrm>
          <a:prstGeom prst="rect">
            <a:avLst/>
          </a:prstGeom>
        </p:spPr>
      </p:pic>
      <p:pic>
        <p:nvPicPr>
          <p:cNvPr id="20" name="Picture 19" descr="Shape&#10;&#10;Description automatically generated">
            <a:extLst>
              <a:ext uri="{FF2B5EF4-FFF2-40B4-BE49-F238E27FC236}">
                <a16:creationId xmlns:a16="http://schemas.microsoft.com/office/drawing/2014/main" id="{47E32CAC-FC24-8320-4DAB-BE05CF9F5CDF}"/>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2" name="Title"/>
          <p:cNvSpPr>
            <a:spLocks noGrp="1"/>
          </p:cNvSpPr>
          <p:nvPr userDrawn="1">
            <p:ph type="ctrTitle"/>
          </p:nvPr>
        </p:nvSpPr>
        <p:spPr>
          <a:xfrm>
            <a:off x="804679" y="1190754"/>
            <a:ext cx="7589520" cy="1097280"/>
          </a:xfrm>
        </p:spPr>
        <p:txBody>
          <a:bodyPr bIns="0" anchor="b"/>
          <a:lstStyle>
            <a:lvl1pPr algn="l">
              <a:defRPr sz="3800">
                <a:solidFill>
                  <a:schemeClr val="bg1"/>
                </a:solidFill>
              </a:defRPr>
            </a:lvl1pPr>
          </a:lstStyle>
          <a:p>
            <a:r>
              <a:rPr lang="en-US"/>
              <a:t>Click to edit Master title style</a:t>
            </a:r>
          </a:p>
        </p:txBody>
      </p:sp>
      <p:sp>
        <p:nvSpPr>
          <p:cNvPr id="3" name="Subtitle"/>
          <p:cNvSpPr>
            <a:spLocks noGrp="1"/>
          </p:cNvSpPr>
          <p:nvPr userDrawn="1">
            <p:ph type="subTitle" idx="1"/>
          </p:nvPr>
        </p:nvSpPr>
        <p:spPr>
          <a:xfrm>
            <a:off x="810961" y="2454374"/>
            <a:ext cx="7589520" cy="640080"/>
          </a:xfrm>
        </p:spPr>
        <p:txBody>
          <a:bodyPr/>
          <a:lstStyle>
            <a:lvl1pPr marL="0" indent="0" algn="l">
              <a:spcBef>
                <a:spcPts val="0"/>
              </a:spcBef>
              <a:buNone/>
              <a:defRPr sz="2400">
                <a:solidFill>
                  <a:schemeClr val="bg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16785" y="3617982"/>
            <a:ext cx="5212080" cy="246888"/>
          </a:xfrm>
        </p:spPr>
        <p:txBody>
          <a:bodyPr tIns="0" bIns="0" anchor="b">
            <a:noAutofit/>
          </a:bodyPr>
          <a:lstStyle>
            <a:lvl1pPr marL="0" indent="0">
              <a:lnSpc>
                <a:spcPct val="100000"/>
              </a:lnSpc>
              <a:spcBef>
                <a:spcPts val="0"/>
              </a:spcBef>
              <a:buNone/>
              <a:defRPr sz="1500" b="1">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16785" y="3875727"/>
            <a:ext cx="5212080" cy="246888"/>
          </a:xfrm>
        </p:spPr>
        <p:txBody>
          <a:bodyPr tIns="0" bIns="0" anchor="t">
            <a:noAutofit/>
          </a:bodyPr>
          <a:lstStyle>
            <a:lvl1pPr marL="0" indent="0">
              <a:lnSpc>
                <a:spcPct val="100000"/>
              </a:lnSpc>
              <a:spcBef>
                <a:spcPts val="0"/>
              </a:spcBef>
              <a:buNone/>
              <a:defRPr sz="1500">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16785" y="4111782"/>
            <a:ext cx="5212080" cy="246888"/>
          </a:xfrm>
        </p:spPr>
        <p:txBody>
          <a:bodyPr tIns="0" bIns="0" anchor="t">
            <a:noAutofit/>
          </a:bodyPr>
          <a:lstStyle>
            <a:lvl1pPr marL="0" indent="0">
              <a:lnSpc>
                <a:spcPct val="100000"/>
              </a:lnSpc>
              <a:spcBef>
                <a:spcPts val="0"/>
              </a:spcBef>
              <a:buNone/>
              <a:defRPr sz="1500">
                <a:solidFill>
                  <a:schemeClr val="bg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pic>
        <p:nvPicPr>
          <p:cNvPr id="9" name="Picture 8" descr="A black and white sign&#10;&#10;Description automatically generated with low confidence">
            <a:extLst>
              <a:ext uri="{FF2B5EF4-FFF2-40B4-BE49-F238E27FC236}">
                <a16:creationId xmlns:a16="http://schemas.microsoft.com/office/drawing/2014/main" id="{08D0CFF3-C04D-8155-E368-3CF0F766C38B}"/>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921897" y="804200"/>
            <a:ext cx="1154242" cy="331678"/>
          </a:xfrm>
          <a:prstGeom prst="rect">
            <a:avLst/>
          </a:prstGeom>
        </p:spPr>
      </p:pic>
    </p:spTree>
    <p:extLst>
      <p:ext uri="{BB962C8B-B14F-4D97-AF65-F5344CB8AC3E}">
        <p14:creationId xmlns:p14="http://schemas.microsoft.com/office/powerpoint/2010/main" val="783554094"/>
      </p:ext>
    </p:extLst>
  </p:cSld>
  <p:clrMapOvr>
    <a:masterClrMapping/>
  </p:clrMapOvr>
  <p:extLst>
    <p:ext uri="{DCECCB84-F9BA-43D5-87BE-67443E8EF086}">
      <p15:sldGuideLst xmlns:p15="http://schemas.microsoft.com/office/powerpoint/2012/main">
        <p15:guide id="1" pos="432" userDrawn="1">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3_Section Header 1">
    <p:spTree>
      <p:nvGrpSpPr>
        <p:cNvPr id="1" name=""/>
        <p:cNvGrpSpPr/>
        <p:nvPr/>
      </p:nvGrpSpPr>
      <p:grpSpPr>
        <a:xfrm>
          <a:off x="0" y="0"/>
          <a:ext cx="0" cy="0"/>
          <a:chOff x="0" y="0"/>
          <a:chExt cx="0" cy="0"/>
        </a:xfrm>
      </p:grpSpPr>
      <p:pic>
        <p:nvPicPr>
          <p:cNvPr id="9" name="Picture 8" descr="A picture containing blue, ocean floor&#10;&#10;Description automatically generated">
            <a:extLst>
              <a:ext uri="{FF2B5EF4-FFF2-40B4-BE49-F238E27FC236}">
                <a16:creationId xmlns:a16="http://schemas.microsoft.com/office/drawing/2014/main" id="{79EB7ACA-218D-4979-70E7-C9D55DB1414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0" y="1"/>
            <a:ext cx="9142148" cy="5144540"/>
          </a:xfrm>
          <a:prstGeom prst="rect">
            <a:avLst/>
          </a:prstGeom>
        </p:spPr>
      </p:pic>
      <p:sp>
        <p:nvSpPr>
          <p:cNvPr id="8" name="Rectangle 7">
            <a:extLst>
              <a:ext uri="{FF2B5EF4-FFF2-40B4-BE49-F238E27FC236}">
                <a16:creationId xmlns:a16="http://schemas.microsoft.com/office/drawing/2014/main" id="{50A8238E-BCF9-1CC4-D6F0-D0CB45A82673}"/>
              </a:ext>
            </a:extLst>
          </p:cNvPr>
          <p:cNvSpPr/>
          <p:nvPr userDrawn="1"/>
        </p:nvSpPr>
        <p:spPr>
          <a:xfrm>
            <a:off x="-1" y="683880"/>
            <a:ext cx="7430462" cy="3795913"/>
          </a:xfrm>
          <a:prstGeom prst="rect">
            <a:avLst/>
          </a:prstGeom>
          <a:solidFill>
            <a:srgbClr val="2123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97822" y="869674"/>
            <a:ext cx="6731128" cy="1785434"/>
          </a:xfrm>
        </p:spPr>
        <p:txBody>
          <a:bodyPr anchor="b"/>
          <a:lstStyle>
            <a:lvl1pPr>
              <a:defRPr sz="4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597822" y="2762062"/>
            <a:ext cx="6731128" cy="1125140"/>
          </a:xfrm>
        </p:spPr>
        <p:txBody>
          <a:bodyPr/>
          <a:lstStyle>
            <a:lvl1pPr marL="0" indent="0">
              <a:spcBef>
                <a:spcPts val="0"/>
              </a:spcBef>
              <a:buNone/>
              <a:defRPr sz="2400">
                <a:solidFill>
                  <a:schemeClr val="bg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75790614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4_Section Header 1">
    <p:spTree>
      <p:nvGrpSpPr>
        <p:cNvPr id="1" name=""/>
        <p:cNvGrpSpPr/>
        <p:nvPr/>
      </p:nvGrpSpPr>
      <p:grpSpPr>
        <a:xfrm>
          <a:off x="0" y="0"/>
          <a:ext cx="0" cy="0"/>
          <a:chOff x="0" y="0"/>
          <a:chExt cx="0" cy="0"/>
        </a:xfrm>
      </p:grpSpPr>
      <p:pic>
        <p:nvPicPr>
          <p:cNvPr id="5" name="Picture 4" descr="A picture containing blue, ocean floor&#10;&#10;Description automatically generated">
            <a:extLst>
              <a:ext uri="{FF2B5EF4-FFF2-40B4-BE49-F238E27FC236}">
                <a16:creationId xmlns:a16="http://schemas.microsoft.com/office/drawing/2014/main" id="{0891BE13-E7AF-C816-4BE0-1CD672DEA05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0" y="1"/>
            <a:ext cx="9142148" cy="5144540"/>
          </a:xfrm>
          <a:prstGeom prst="rect">
            <a:avLst/>
          </a:prstGeom>
        </p:spPr>
      </p:pic>
      <p:sp>
        <p:nvSpPr>
          <p:cNvPr id="4" name="Rectangle 3">
            <a:extLst>
              <a:ext uri="{FF2B5EF4-FFF2-40B4-BE49-F238E27FC236}">
                <a16:creationId xmlns:a16="http://schemas.microsoft.com/office/drawing/2014/main" id="{8802CC87-4F54-7D4B-C2B1-15CBA41F0AF4}"/>
              </a:ext>
            </a:extLst>
          </p:cNvPr>
          <p:cNvSpPr/>
          <p:nvPr userDrawn="1"/>
        </p:nvSpPr>
        <p:spPr>
          <a:xfrm>
            <a:off x="-1" y="683880"/>
            <a:ext cx="7430462" cy="37959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97822" y="869674"/>
            <a:ext cx="6731128"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597822" y="2762062"/>
            <a:ext cx="6731128" cy="1125140"/>
          </a:xfrm>
        </p:spPr>
        <p:txBody>
          <a:bodyPr/>
          <a:lstStyle>
            <a:lvl1pPr marL="0" indent="0">
              <a:spcBef>
                <a:spcPts val="0"/>
              </a:spcBef>
              <a:buNone/>
              <a:defRPr sz="2400">
                <a:solidFill>
                  <a:schemeClr val="tx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1179459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3">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accent2"/>
          </a:solidFill>
          <a:ln w="9495" cap="flat">
            <a:noFill/>
            <a:prstDash val="solid"/>
            <a:miter/>
          </a:ln>
        </p:spPr>
        <p:txBody>
          <a:bodyPr rtlCol="0" anchor="ctr"/>
          <a:lstStyle/>
          <a:p>
            <a:endParaRPr lang="en-US" sz="2400"/>
          </a:p>
        </p:txBody>
      </p:sp>
      <p:sp>
        <p:nvSpPr>
          <p:cNvPr id="2" name="Title 1"/>
          <p:cNvSpPr>
            <a:spLocks noGrp="1"/>
          </p:cNvSpPr>
          <p:nvPr>
            <p:ph type="title"/>
          </p:nvPr>
        </p:nvSpPr>
        <p:spPr>
          <a:xfrm>
            <a:off x="345911" y="1380394"/>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6247886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5_Title Slide">
    <p:spTree>
      <p:nvGrpSpPr>
        <p:cNvPr id="1" name=""/>
        <p:cNvGrpSpPr/>
        <p:nvPr/>
      </p:nvGrpSpPr>
      <p:grpSpPr>
        <a:xfrm>
          <a:off x="0" y="0"/>
          <a:ext cx="0" cy="0"/>
          <a:chOff x="0" y="0"/>
          <a:chExt cx="0" cy="0"/>
        </a:xfrm>
      </p:grpSpPr>
      <p:pic>
        <p:nvPicPr>
          <p:cNvPr id="5" name="Picture 4" descr="A picture containing ocean floor&#10;&#10;Description automatically generated">
            <a:extLst>
              <a:ext uri="{FF2B5EF4-FFF2-40B4-BE49-F238E27FC236}">
                <a16:creationId xmlns:a16="http://schemas.microsoft.com/office/drawing/2014/main" id="{09AE8DE1-D349-0335-3FCA-F7BC98C6F9B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0" y="1"/>
            <a:ext cx="9142147" cy="5144540"/>
          </a:xfrm>
          <a:prstGeom prst="rect">
            <a:avLst/>
          </a:prstGeom>
        </p:spPr>
      </p:pic>
      <p:pic>
        <p:nvPicPr>
          <p:cNvPr id="12" name="Picture 11" descr="Shape&#10;&#10;Description automatically generated">
            <a:extLst>
              <a:ext uri="{FF2B5EF4-FFF2-40B4-BE49-F238E27FC236}">
                <a16:creationId xmlns:a16="http://schemas.microsoft.com/office/drawing/2014/main" id="{1C0A60CA-DEF0-2692-FEB7-C9D62EE1DF30}"/>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2" name="Title"/>
          <p:cNvSpPr>
            <a:spLocks noGrp="1"/>
          </p:cNvSpPr>
          <p:nvPr userDrawn="1">
            <p:ph type="ctrTitle"/>
          </p:nvPr>
        </p:nvSpPr>
        <p:spPr>
          <a:xfrm>
            <a:off x="804679" y="1190754"/>
            <a:ext cx="7589520" cy="1097280"/>
          </a:xfrm>
        </p:spPr>
        <p:txBody>
          <a:bodyPr bIns="0" anchor="b"/>
          <a:lstStyle>
            <a:lvl1pPr algn="l">
              <a:defRPr sz="3800">
                <a:solidFill>
                  <a:schemeClr val="tx1"/>
                </a:solidFill>
              </a:defRPr>
            </a:lvl1pPr>
          </a:lstStyle>
          <a:p>
            <a:r>
              <a:rPr lang="en-US"/>
              <a:t>Click to edit Master title style</a:t>
            </a:r>
          </a:p>
        </p:txBody>
      </p:sp>
      <p:sp>
        <p:nvSpPr>
          <p:cNvPr id="3" name="Subtitle"/>
          <p:cNvSpPr>
            <a:spLocks noGrp="1"/>
          </p:cNvSpPr>
          <p:nvPr userDrawn="1">
            <p:ph type="subTitle" idx="1"/>
          </p:nvPr>
        </p:nvSpPr>
        <p:spPr>
          <a:xfrm>
            <a:off x="810961" y="2454374"/>
            <a:ext cx="7589520" cy="640080"/>
          </a:xfrm>
        </p:spPr>
        <p:txBody>
          <a:bodyPr/>
          <a:lstStyle>
            <a:lvl1pPr marL="0" indent="0" algn="l">
              <a:spcBef>
                <a:spcPts val="0"/>
              </a:spcBef>
              <a:buNone/>
              <a:defRPr sz="2400">
                <a:solidFill>
                  <a:schemeClr val="tx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16785" y="3617982"/>
            <a:ext cx="5212080" cy="246888"/>
          </a:xfrm>
        </p:spPr>
        <p:txBody>
          <a:bodyPr tIns="0" bIns="0" anchor="b">
            <a:noAutofit/>
          </a:bodyPr>
          <a:lstStyle>
            <a:lvl1pPr marL="0" indent="0">
              <a:lnSpc>
                <a:spcPct val="100000"/>
              </a:lnSpc>
              <a:spcBef>
                <a:spcPts val="0"/>
              </a:spcBef>
              <a:buNone/>
              <a:defRPr sz="1500" b="1">
                <a:solidFill>
                  <a:schemeClr val="tx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16785" y="3875727"/>
            <a:ext cx="5212080" cy="246888"/>
          </a:xfrm>
        </p:spPr>
        <p:txBody>
          <a:bodyPr tIns="0" bIns="0" anchor="t">
            <a:noAutofit/>
          </a:bodyPr>
          <a:lstStyle>
            <a:lvl1pPr marL="0" indent="0">
              <a:lnSpc>
                <a:spcPct val="100000"/>
              </a:lnSpc>
              <a:spcBef>
                <a:spcPts val="0"/>
              </a:spcBef>
              <a:buNone/>
              <a:defRPr sz="1500">
                <a:solidFill>
                  <a:schemeClr val="tx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16785" y="4111782"/>
            <a:ext cx="5212080" cy="246888"/>
          </a:xfrm>
        </p:spPr>
        <p:txBody>
          <a:bodyPr tIns="0" bIns="0" anchor="t">
            <a:noAutofit/>
          </a:bodyPr>
          <a:lstStyle>
            <a:lvl1pPr marL="0" indent="0">
              <a:lnSpc>
                <a:spcPct val="100000"/>
              </a:lnSpc>
              <a:spcBef>
                <a:spcPts val="0"/>
              </a:spcBef>
              <a:buNone/>
              <a:defRPr sz="1500">
                <a:solidFill>
                  <a:schemeClr val="tx1"/>
                </a:solidFill>
              </a:defRPr>
            </a:lvl1pPr>
            <a:lvl2pPr marL="168271"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pic>
        <p:nvPicPr>
          <p:cNvPr id="8" name="Picture 7" descr="A black and white sign&#10;&#10;Description automatically generated with low confidence">
            <a:extLst>
              <a:ext uri="{FF2B5EF4-FFF2-40B4-BE49-F238E27FC236}">
                <a16:creationId xmlns:a16="http://schemas.microsoft.com/office/drawing/2014/main" id="{44A71E99-07F0-4640-B694-CC56CDAEB463}"/>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914400" y="804201"/>
            <a:ext cx="1155119" cy="331679"/>
          </a:xfrm>
          <a:prstGeom prst="rect">
            <a:avLst/>
          </a:prstGeom>
        </p:spPr>
      </p:pic>
    </p:spTree>
    <p:extLst>
      <p:ext uri="{BB962C8B-B14F-4D97-AF65-F5344CB8AC3E}">
        <p14:creationId xmlns:p14="http://schemas.microsoft.com/office/powerpoint/2010/main" val="1579733870"/>
      </p:ext>
    </p:extLst>
  </p:cSld>
  <p:clrMapOvr>
    <a:masterClrMapping/>
  </p:clrMapOvr>
  <p:extLst>
    <p:ext uri="{DCECCB84-F9BA-43D5-87BE-67443E8EF086}">
      <p15:sldGuideLst xmlns:p15="http://schemas.microsoft.com/office/powerpoint/2012/main">
        <p15:guide id="1" pos="432" userDrawn="1">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5_Section Header 1">
    <p:spTree>
      <p:nvGrpSpPr>
        <p:cNvPr id="1" name=""/>
        <p:cNvGrpSpPr/>
        <p:nvPr/>
      </p:nvGrpSpPr>
      <p:grpSpPr>
        <a:xfrm>
          <a:off x="0" y="0"/>
          <a:ext cx="0" cy="0"/>
          <a:chOff x="0" y="0"/>
          <a:chExt cx="0" cy="0"/>
        </a:xfrm>
      </p:grpSpPr>
      <p:pic>
        <p:nvPicPr>
          <p:cNvPr id="3" name="Picture 2" descr="A picture containing swimming, ocean floor&#10;&#10;Description automatically generated">
            <a:extLst>
              <a:ext uri="{FF2B5EF4-FFF2-40B4-BE49-F238E27FC236}">
                <a16:creationId xmlns:a16="http://schemas.microsoft.com/office/drawing/2014/main" id="{91CDA18B-9803-5984-7249-2A9FDDFD24A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1" y="0"/>
            <a:ext cx="9140300" cy="5143500"/>
          </a:xfrm>
          <a:prstGeom prst="rect">
            <a:avLst/>
          </a:prstGeom>
        </p:spPr>
      </p:pic>
      <p:sp>
        <p:nvSpPr>
          <p:cNvPr id="5" name="Rectangle 4">
            <a:extLst>
              <a:ext uri="{FF2B5EF4-FFF2-40B4-BE49-F238E27FC236}">
                <a16:creationId xmlns:a16="http://schemas.microsoft.com/office/drawing/2014/main" id="{4781838D-F165-88D1-C890-CEACEAC8D378}"/>
              </a:ext>
            </a:extLst>
          </p:cNvPr>
          <p:cNvSpPr/>
          <p:nvPr userDrawn="1"/>
        </p:nvSpPr>
        <p:spPr>
          <a:xfrm>
            <a:off x="213611" y="224176"/>
            <a:ext cx="5209129" cy="4689987"/>
          </a:xfrm>
          <a:prstGeom prst="rect">
            <a:avLst/>
          </a:prstGeom>
          <a:solidFill>
            <a:srgbClr val="2123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Picture Placeholder 7">
            <a:extLst>
              <a:ext uri="{FF2B5EF4-FFF2-40B4-BE49-F238E27FC236}">
                <a16:creationId xmlns:a16="http://schemas.microsoft.com/office/drawing/2014/main" id="{08F033E0-1B73-D06C-BCCD-949705802FC3}"/>
              </a:ext>
            </a:extLst>
          </p:cNvPr>
          <p:cNvSpPr>
            <a:spLocks noGrp="1"/>
          </p:cNvSpPr>
          <p:nvPr>
            <p:ph type="pic" sz="quarter" idx="10"/>
          </p:nvPr>
        </p:nvSpPr>
        <p:spPr>
          <a:xfrm>
            <a:off x="4300630" y="224176"/>
            <a:ext cx="4583799" cy="4689987"/>
          </a:xfrm>
          <a:custGeom>
            <a:avLst/>
            <a:gdLst>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3630304 h 4689987"/>
              <a:gd name="connsiteX4" fmla="*/ 3524116 w 4583799"/>
              <a:gd name="connsiteY4" fmla="*/ 46899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2367842 h 4689987"/>
              <a:gd name="connsiteX4" fmla="*/ 3524116 w 4583799"/>
              <a:gd name="connsiteY4" fmla="*/ 46899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2367842 h 4689987"/>
              <a:gd name="connsiteX4" fmla="*/ 2238057 w 4583799"/>
              <a:gd name="connsiteY4" fmla="*/ 46840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77900 w 4583799"/>
              <a:gd name="connsiteY3" fmla="*/ 2338345 h 4689987"/>
              <a:gd name="connsiteX4" fmla="*/ 2238057 w 4583799"/>
              <a:gd name="connsiteY4" fmla="*/ 46840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3799" h="4689987">
                <a:moveTo>
                  <a:pt x="1059683" y="0"/>
                </a:moveTo>
                <a:lnTo>
                  <a:pt x="4583799" y="0"/>
                </a:lnTo>
                <a:lnTo>
                  <a:pt x="4583799" y="0"/>
                </a:lnTo>
                <a:cubicBezTo>
                  <a:pt x="4581833" y="779448"/>
                  <a:pt x="4579866" y="1558897"/>
                  <a:pt x="4577900" y="2338345"/>
                </a:cubicBezTo>
                <a:lnTo>
                  <a:pt x="2238057" y="4684087"/>
                </a:lnTo>
                <a:lnTo>
                  <a:pt x="0" y="4689987"/>
                </a:lnTo>
                <a:lnTo>
                  <a:pt x="0" y="4689987"/>
                </a:lnTo>
                <a:lnTo>
                  <a:pt x="0" y="1059683"/>
                </a:lnTo>
                <a:lnTo>
                  <a:pt x="1059683" y="0"/>
                </a:lnTo>
                <a:close/>
              </a:path>
            </a:pathLst>
          </a:custGeom>
        </p:spPr>
        <p:txBody>
          <a:bodyPr/>
          <a:lstStyle/>
          <a:p>
            <a:endParaRPr lang="en-US"/>
          </a:p>
        </p:txBody>
      </p:sp>
      <p:sp>
        <p:nvSpPr>
          <p:cNvPr id="7" name="Title 1">
            <a:extLst>
              <a:ext uri="{FF2B5EF4-FFF2-40B4-BE49-F238E27FC236}">
                <a16:creationId xmlns:a16="http://schemas.microsoft.com/office/drawing/2014/main" id="{5C8E352D-CEBD-9FE2-A519-A115E072701B}"/>
              </a:ext>
            </a:extLst>
          </p:cNvPr>
          <p:cNvSpPr>
            <a:spLocks noGrp="1"/>
          </p:cNvSpPr>
          <p:nvPr>
            <p:ph type="title"/>
          </p:nvPr>
        </p:nvSpPr>
        <p:spPr>
          <a:xfrm>
            <a:off x="804169" y="1112335"/>
            <a:ext cx="3360720" cy="1785434"/>
          </a:xfrm>
        </p:spPr>
        <p:txBody>
          <a:bodyPr anchor="b"/>
          <a:lstStyle>
            <a:lvl1pPr>
              <a:defRPr sz="4000">
                <a:solidFill>
                  <a:schemeClr val="bg1"/>
                </a:solidFill>
              </a:defRPr>
            </a:lvl1pPr>
          </a:lstStyle>
          <a:p>
            <a:r>
              <a:rPr lang="en-US"/>
              <a:t>Click to edit Master title style</a:t>
            </a:r>
          </a:p>
        </p:txBody>
      </p:sp>
      <p:sp>
        <p:nvSpPr>
          <p:cNvPr id="9" name="Text Placeholder 2">
            <a:extLst>
              <a:ext uri="{FF2B5EF4-FFF2-40B4-BE49-F238E27FC236}">
                <a16:creationId xmlns:a16="http://schemas.microsoft.com/office/drawing/2014/main" id="{C780E313-47BF-2743-6A4C-DB2EA3AA2701}"/>
              </a:ext>
            </a:extLst>
          </p:cNvPr>
          <p:cNvSpPr>
            <a:spLocks noGrp="1"/>
          </p:cNvSpPr>
          <p:nvPr>
            <p:ph type="body" idx="1"/>
          </p:nvPr>
        </p:nvSpPr>
        <p:spPr>
          <a:xfrm>
            <a:off x="809956" y="2993557"/>
            <a:ext cx="3360720" cy="1125140"/>
          </a:xfrm>
        </p:spPr>
        <p:txBody>
          <a:bodyPr/>
          <a:lstStyle>
            <a:lvl1pPr marL="0" indent="0">
              <a:spcBef>
                <a:spcPts val="0"/>
              </a:spcBef>
              <a:buNone/>
              <a:defRPr sz="2400">
                <a:solidFill>
                  <a:schemeClr val="bg1"/>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49891265"/>
      </p:ext>
    </p:extLst>
  </p:cSld>
  <p:clrMapOvr>
    <a:masterClrMapping/>
  </p:clrMapOvr>
  <p:extLst>
    <p:ext uri="{DCECCB84-F9BA-43D5-87BE-67443E8EF086}">
      <p15:sldGuideLst xmlns:p15="http://schemas.microsoft.com/office/powerpoint/2012/main">
        <p15:guide id="1" pos="432" userDrawn="1">
          <p15:clr>
            <a:srgbClr val="FBAE40"/>
          </p15:clr>
        </p15:guide>
        <p15:guide id="2" orient="horz" pos="891" userDrawn="1">
          <p15:clr>
            <a:srgbClr val="FBAE40"/>
          </p15:clr>
        </p15:guide>
        <p15:guide id="3" pos="2034" userDrawn="1">
          <p15:clr>
            <a:srgbClr val="FBAE40"/>
          </p15:clr>
        </p15:guide>
        <p15:guide id="4" orient="horz" pos="1557" userDrawn="1">
          <p15:clr>
            <a:srgbClr val="FBAE40"/>
          </p15:clr>
        </p15:guide>
        <p15:guide id="5" orient="horz" pos="1287" userDrawn="1">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6_Section Header 1">
    <p:spTree>
      <p:nvGrpSpPr>
        <p:cNvPr id="1" name=""/>
        <p:cNvGrpSpPr/>
        <p:nvPr/>
      </p:nvGrpSpPr>
      <p:grpSpPr>
        <a:xfrm>
          <a:off x="0" y="0"/>
          <a:ext cx="0" cy="0"/>
          <a:chOff x="0" y="0"/>
          <a:chExt cx="0" cy="0"/>
        </a:xfrm>
      </p:grpSpPr>
      <p:pic>
        <p:nvPicPr>
          <p:cNvPr id="2" name="Picture 1" descr="A picture containing swimming, ocean floor&#10;&#10;Description automatically generated">
            <a:extLst>
              <a:ext uri="{FF2B5EF4-FFF2-40B4-BE49-F238E27FC236}">
                <a16:creationId xmlns:a16="http://schemas.microsoft.com/office/drawing/2014/main" id="{7D79C816-F2F7-1539-689F-454F62ACB2E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1" y="0"/>
            <a:ext cx="9140300" cy="5143500"/>
          </a:xfrm>
          <a:prstGeom prst="rect">
            <a:avLst/>
          </a:prstGeom>
        </p:spPr>
      </p:pic>
      <p:sp>
        <p:nvSpPr>
          <p:cNvPr id="5" name="Rectangle 4">
            <a:extLst>
              <a:ext uri="{FF2B5EF4-FFF2-40B4-BE49-F238E27FC236}">
                <a16:creationId xmlns:a16="http://schemas.microsoft.com/office/drawing/2014/main" id="{4781838D-F165-88D1-C890-CEACEAC8D378}"/>
              </a:ext>
            </a:extLst>
          </p:cNvPr>
          <p:cNvSpPr/>
          <p:nvPr userDrawn="1"/>
        </p:nvSpPr>
        <p:spPr>
          <a:xfrm>
            <a:off x="213611" y="224176"/>
            <a:ext cx="5209129" cy="46899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Picture Placeholder 7">
            <a:extLst>
              <a:ext uri="{FF2B5EF4-FFF2-40B4-BE49-F238E27FC236}">
                <a16:creationId xmlns:a16="http://schemas.microsoft.com/office/drawing/2014/main" id="{08F033E0-1B73-D06C-BCCD-949705802FC3}"/>
              </a:ext>
            </a:extLst>
          </p:cNvPr>
          <p:cNvSpPr>
            <a:spLocks noGrp="1"/>
          </p:cNvSpPr>
          <p:nvPr>
            <p:ph type="pic" sz="quarter" idx="10"/>
          </p:nvPr>
        </p:nvSpPr>
        <p:spPr>
          <a:xfrm>
            <a:off x="4300630" y="224176"/>
            <a:ext cx="4583799" cy="4689987"/>
          </a:xfrm>
          <a:custGeom>
            <a:avLst/>
            <a:gdLst>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3630304 h 4689987"/>
              <a:gd name="connsiteX4" fmla="*/ 3524116 w 4583799"/>
              <a:gd name="connsiteY4" fmla="*/ 46899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2367842 h 4689987"/>
              <a:gd name="connsiteX4" fmla="*/ 3524116 w 4583799"/>
              <a:gd name="connsiteY4" fmla="*/ 46899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2367842 h 4689987"/>
              <a:gd name="connsiteX4" fmla="*/ 2238057 w 4583799"/>
              <a:gd name="connsiteY4" fmla="*/ 46840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77900 w 4583799"/>
              <a:gd name="connsiteY3" fmla="*/ 2338345 h 4689987"/>
              <a:gd name="connsiteX4" fmla="*/ 2238057 w 4583799"/>
              <a:gd name="connsiteY4" fmla="*/ 46840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3799" h="4689987">
                <a:moveTo>
                  <a:pt x="1059683" y="0"/>
                </a:moveTo>
                <a:lnTo>
                  <a:pt x="4583799" y="0"/>
                </a:lnTo>
                <a:lnTo>
                  <a:pt x="4583799" y="0"/>
                </a:lnTo>
                <a:cubicBezTo>
                  <a:pt x="4581833" y="779448"/>
                  <a:pt x="4579866" y="1558897"/>
                  <a:pt x="4577900" y="2338345"/>
                </a:cubicBezTo>
                <a:lnTo>
                  <a:pt x="2238057" y="4684087"/>
                </a:lnTo>
                <a:lnTo>
                  <a:pt x="0" y="4689987"/>
                </a:lnTo>
                <a:lnTo>
                  <a:pt x="0" y="4689987"/>
                </a:lnTo>
                <a:lnTo>
                  <a:pt x="0" y="1059683"/>
                </a:lnTo>
                <a:lnTo>
                  <a:pt x="1059683" y="0"/>
                </a:lnTo>
                <a:close/>
              </a:path>
            </a:pathLst>
          </a:custGeom>
        </p:spPr>
        <p:txBody>
          <a:bodyPr/>
          <a:lstStyle/>
          <a:p>
            <a:endParaRPr lang="en-US"/>
          </a:p>
        </p:txBody>
      </p:sp>
      <p:sp>
        <p:nvSpPr>
          <p:cNvPr id="7" name="Title 1">
            <a:extLst>
              <a:ext uri="{FF2B5EF4-FFF2-40B4-BE49-F238E27FC236}">
                <a16:creationId xmlns:a16="http://schemas.microsoft.com/office/drawing/2014/main" id="{5C8E352D-CEBD-9FE2-A519-A115E072701B}"/>
              </a:ext>
            </a:extLst>
          </p:cNvPr>
          <p:cNvSpPr>
            <a:spLocks noGrp="1"/>
          </p:cNvSpPr>
          <p:nvPr>
            <p:ph type="title"/>
          </p:nvPr>
        </p:nvSpPr>
        <p:spPr>
          <a:xfrm>
            <a:off x="804169" y="1112335"/>
            <a:ext cx="3360720" cy="1785434"/>
          </a:xfrm>
        </p:spPr>
        <p:txBody>
          <a:bodyPr anchor="b"/>
          <a:lstStyle>
            <a:lvl1pPr>
              <a:defRPr sz="4000">
                <a:solidFill>
                  <a:srgbClr val="212322"/>
                </a:solidFill>
              </a:defRPr>
            </a:lvl1pPr>
          </a:lstStyle>
          <a:p>
            <a:r>
              <a:rPr lang="en-US"/>
              <a:t>Click to edit Master title style</a:t>
            </a:r>
          </a:p>
        </p:txBody>
      </p:sp>
      <p:sp>
        <p:nvSpPr>
          <p:cNvPr id="9" name="Text Placeholder 2">
            <a:extLst>
              <a:ext uri="{FF2B5EF4-FFF2-40B4-BE49-F238E27FC236}">
                <a16:creationId xmlns:a16="http://schemas.microsoft.com/office/drawing/2014/main" id="{C780E313-47BF-2743-6A4C-DB2EA3AA2701}"/>
              </a:ext>
            </a:extLst>
          </p:cNvPr>
          <p:cNvSpPr>
            <a:spLocks noGrp="1"/>
          </p:cNvSpPr>
          <p:nvPr>
            <p:ph type="body" idx="1"/>
          </p:nvPr>
        </p:nvSpPr>
        <p:spPr>
          <a:xfrm>
            <a:off x="809956" y="2993557"/>
            <a:ext cx="3360720" cy="1125140"/>
          </a:xfrm>
        </p:spPr>
        <p:txBody>
          <a:bodyPr/>
          <a:lstStyle>
            <a:lvl1pPr marL="0" indent="0">
              <a:spcBef>
                <a:spcPts val="0"/>
              </a:spcBef>
              <a:buNone/>
              <a:defRPr sz="2400">
                <a:solidFill>
                  <a:srgbClr val="212322"/>
                </a:solidFill>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41149498"/>
      </p:ext>
    </p:extLst>
  </p:cSld>
  <p:clrMapOvr>
    <a:masterClrMapping/>
  </p:clrMapOvr>
  <p:extLst>
    <p:ext uri="{DCECCB84-F9BA-43D5-87BE-67443E8EF086}">
      <p15:sldGuideLst xmlns:p15="http://schemas.microsoft.com/office/powerpoint/2012/main">
        <p15:guide id="1" pos="432" userDrawn="1">
          <p15:clr>
            <a:srgbClr val="FBAE40"/>
          </p15:clr>
        </p15:guide>
        <p15:guide id="2" orient="horz" pos="891" userDrawn="1">
          <p15:clr>
            <a:srgbClr val="FBAE40"/>
          </p15:clr>
        </p15:guide>
        <p15:guide id="3" pos="2034" userDrawn="1">
          <p15:clr>
            <a:srgbClr val="FBAE40"/>
          </p15:clr>
        </p15:guide>
        <p15:guide id="4" orient="horz" pos="1557" userDrawn="1">
          <p15:clr>
            <a:srgbClr val="FBAE40"/>
          </p15:clr>
        </p15:guide>
        <p15:guide id="5" orient="horz" pos="1287" userDrawn="1">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6" name="Picture 5" descr="A picture containing ocean floor&#10;&#10;Description automatically generated">
            <a:extLst>
              <a:ext uri="{FF2B5EF4-FFF2-40B4-BE49-F238E27FC236}">
                <a16:creationId xmlns:a16="http://schemas.microsoft.com/office/drawing/2014/main" id="{41A18904-050E-B90D-F3AC-308D580A309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49" y="0"/>
            <a:ext cx="9142147" cy="5144540"/>
          </a:xfrm>
          <a:prstGeom prst="rect">
            <a:avLst/>
          </a:prstGeom>
        </p:spPr>
      </p:pic>
      <p:pic>
        <p:nvPicPr>
          <p:cNvPr id="20" name="Picture 19" descr="Shape&#10;&#10;Description automatically generated">
            <a:extLst>
              <a:ext uri="{FF2B5EF4-FFF2-40B4-BE49-F238E27FC236}">
                <a16:creationId xmlns:a16="http://schemas.microsoft.com/office/drawing/2014/main" id="{47E32CAC-FC24-8320-4DAB-BE05CF9F5CDF}"/>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2" name="Title"/>
          <p:cNvSpPr>
            <a:spLocks noGrp="1"/>
          </p:cNvSpPr>
          <p:nvPr userDrawn="1">
            <p:ph type="ctrTitle"/>
          </p:nvPr>
        </p:nvSpPr>
        <p:spPr>
          <a:xfrm>
            <a:off x="804679" y="1190754"/>
            <a:ext cx="7589520" cy="1097280"/>
          </a:xfrm>
        </p:spPr>
        <p:txBody>
          <a:bodyPr bIns="0" anchor="b"/>
          <a:lstStyle>
            <a:lvl1pPr algn="l">
              <a:defRPr sz="3800">
                <a:solidFill>
                  <a:schemeClr val="bg1"/>
                </a:solidFill>
              </a:defRPr>
            </a:lvl1pPr>
          </a:lstStyle>
          <a:p>
            <a:r>
              <a:rPr lang="en-US"/>
              <a:t>Click to edit Master title style</a:t>
            </a:r>
          </a:p>
        </p:txBody>
      </p:sp>
      <p:sp>
        <p:nvSpPr>
          <p:cNvPr id="3" name="Subtitle"/>
          <p:cNvSpPr>
            <a:spLocks noGrp="1"/>
          </p:cNvSpPr>
          <p:nvPr userDrawn="1">
            <p:ph type="subTitle" idx="1"/>
          </p:nvPr>
        </p:nvSpPr>
        <p:spPr>
          <a:xfrm>
            <a:off x="810961" y="2454374"/>
            <a:ext cx="7589520" cy="640080"/>
          </a:xfrm>
        </p:spPr>
        <p:txBody>
          <a:bodyPr/>
          <a:lstStyle>
            <a:lvl1pPr marL="0" indent="0" algn="l">
              <a:spcBef>
                <a:spcPts val="0"/>
              </a:spcBef>
              <a:buNone/>
              <a:defRPr sz="24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16785" y="3617982"/>
            <a:ext cx="5212080" cy="246888"/>
          </a:xfrm>
        </p:spPr>
        <p:txBody>
          <a:bodyPr tIns="0" bIns="0" anchor="b">
            <a:noAutofit/>
          </a:bodyPr>
          <a:lstStyle>
            <a:lvl1pPr marL="0" indent="0">
              <a:lnSpc>
                <a:spcPct val="100000"/>
              </a:lnSpc>
              <a:spcBef>
                <a:spcPts val="0"/>
              </a:spcBef>
              <a:buNone/>
              <a:defRPr sz="1500" b="1">
                <a:solidFill>
                  <a:schemeClr val="bg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16785" y="3875727"/>
            <a:ext cx="5212080" cy="246888"/>
          </a:xfrm>
        </p:spPr>
        <p:txBody>
          <a:bodyPr tIns="0" bIns="0" anchor="t">
            <a:noAutofit/>
          </a:bodyPr>
          <a:lstStyle>
            <a:lvl1pPr marL="0" indent="0">
              <a:lnSpc>
                <a:spcPct val="100000"/>
              </a:lnSpc>
              <a:spcBef>
                <a:spcPts val="0"/>
              </a:spcBef>
              <a:buNone/>
              <a:defRPr sz="1500">
                <a:solidFill>
                  <a:schemeClr val="bg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16785" y="4111782"/>
            <a:ext cx="5212080" cy="246888"/>
          </a:xfrm>
        </p:spPr>
        <p:txBody>
          <a:bodyPr tIns="0" bIns="0" anchor="t">
            <a:noAutofit/>
          </a:bodyPr>
          <a:lstStyle>
            <a:lvl1pPr marL="0" indent="0">
              <a:lnSpc>
                <a:spcPct val="100000"/>
              </a:lnSpc>
              <a:spcBef>
                <a:spcPts val="0"/>
              </a:spcBef>
              <a:buNone/>
              <a:defRPr sz="1500">
                <a:solidFill>
                  <a:schemeClr val="bg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pic>
        <p:nvPicPr>
          <p:cNvPr id="9" name="Picture 8" descr="A black and white sign&#10;&#10;Description automatically generated with low confidence">
            <a:extLst>
              <a:ext uri="{FF2B5EF4-FFF2-40B4-BE49-F238E27FC236}">
                <a16:creationId xmlns:a16="http://schemas.microsoft.com/office/drawing/2014/main" id="{08D0CFF3-C04D-8155-E368-3CF0F766C38B}"/>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921896" y="804200"/>
            <a:ext cx="1154242" cy="331678"/>
          </a:xfrm>
          <a:prstGeom prst="rect">
            <a:avLst/>
          </a:prstGeom>
        </p:spPr>
      </p:pic>
    </p:spTree>
    <p:extLst>
      <p:ext uri="{BB962C8B-B14F-4D97-AF65-F5344CB8AC3E}">
        <p14:creationId xmlns:p14="http://schemas.microsoft.com/office/powerpoint/2010/main" val="1230457015"/>
      </p:ext>
    </p:extLst>
  </p:cSld>
  <p:clrMapOvr>
    <a:masterClrMapping/>
  </p:clrMapOvr>
  <p:extLst>
    <p:ext uri="{DCECCB84-F9BA-43D5-87BE-67443E8EF086}">
      <p15:sldGuideLst xmlns:p15="http://schemas.microsoft.com/office/powerpoint/2012/main">
        <p15:guide id="1" pos="576" userDrawn="1">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5" name="Picture 4" descr="A picture containing ocean floor&#10;&#10;Description automatically generated">
            <a:extLst>
              <a:ext uri="{FF2B5EF4-FFF2-40B4-BE49-F238E27FC236}">
                <a16:creationId xmlns:a16="http://schemas.microsoft.com/office/drawing/2014/main" id="{09AE8DE1-D349-0335-3FCA-F7BC98C6F9BC}"/>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49" y="0"/>
            <a:ext cx="9142147" cy="5144540"/>
          </a:xfrm>
          <a:prstGeom prst="rect">
            <a:avLst/>
          </a:prstGeom>
        </p:spPr>
      </p:pic>
      <p:pic>
        <p:nvPicPr>
          <p:cNvPr id="12" name="Picture 11" descr="Shape&#10;&#10;Description automatically generated">
            <a:extLst>
              <a:ext uri="{FF2B5EF4-FFF2-40B4-BE49-F238E27FC236}">
                <a16:creationId xmlns:a16="http://schemas.microsoft.com/office/drawing/2014/main" id="{1C0A60CA-DEF0-2692-FEB7-C9D62EE1DF30}"/>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2" name="Title"/>
          <p:cNvSpPr>
            <a:spLocks noGrp="1"/>
          </p:cNvSpPr>
          <p:nvPr userDrawn="1">
            <p:ph type="ctrTitle"/>
          </p:nvPr>
        </p:nvSpPr>
        <p:spPr>
          <a:xfrm>
            <a:off x="804679" y="1190754"/>
            <a:ext cx="7589520" cy="1097280"/>
          </a:xfrm>
        </p:spPr>
        <p:txBody>
          <a:bodyPr bIns="0" anchor="b"/>
          <a:lstStyle>
            <a:lvl1pPr algn="l">
              <a:defRPr sz="3800">
                <a:solidFill>
                  <a:schemeClr val="tx1"/>
                </a:solidFill>
              </a:defRPr>
            </a:lvl1pPr>
          </a:lstStyle>
          <a:p>
            <a:r>
              <a:rPr lang="en-US"/>
              <a:t>Click to edit Master title style</a:t>
            </a:r>
          </a:p>
        </p:txBody>
      </p:sp>
      <p:sp>
        <p:nvSpPr>
          <p:cNvPr id="3" name="Subtitle"/>
          <p:cNvSpPr>
            <a:spLocks noGrp="1"/>
          </p:cNvSpPr>
          <p:nvPr userDrawn="1">
            <p:ph type="subTitle" idx="1"/>
          </p:nvPr>
        </p:nvSpPr>
        <p:spPr>
          <a:xfrm>
            <a:off x="810961" y="2454374"/>
            <a:ext cx="7589520" cy="640080"/>
          </a:xfrm>
        </p:spPr>
        <p:txBody>
          <a:bodyPr/>
          <a:lstStyle>
            <a:lvl1pPr marL="0" indent="0" algn="l">
              <a:spcBef>
                <a:spcPts val="0"/>
              </a:spcBef>
              <a:buNone/>
              <a:defRPr sz="24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16785" y="3617982"/>
            <a:ext cx="5212080" cy="246888"/>
          </a:xfrm>
        </p:spPr>
        <p:txBody>
          <a:bodyPr tIns="0" bIns="0" anchor="b">
            <a:noAutofit/>
          </a:bodyPr>
          <a:lstStyle>
            <a:lvl1pPr marL="0" indent="0">
              <a:lnSpc>
                <a:spcPct val="100000"/>
              </a:lnSpc>
              <a:spcBef>
                <a:spcPts val="0"/>
              </a:spcBef>
              <a:buNone/>
              <a:defRPr sz="1500" b="1">
                <a:solidFill>
                  <a:schemeClr val="tx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16785" y="3875727"/>
            <a:ext cx="5212080" cy="246888"/>
          </a:xfrm>
        </p:spPr>
        <p:txBody>
          <a:bodyPr tIns="0" bIns="0" anchor="t">
            <a:noAutofit/>
          </a:bodyPr>
          <a:lstStyle>
            <a:lvl1pPr marL="0" indent="0">
              <a:lnSpc>
                <a:spcPct val="100000"/>
              </a:lnSpc>
              <a:spcBef>
                <a:spcPts val="0"/>
              </a:spcBef>
              <a:buNone/>
              <a:defRPr sz="1500">
                <a:solidFill>
                  <a:schemeClr val="tx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16785" y="4111782"/>
            <a:ext cx="5212080" cy="246888"/>
          </a:xfrm>
        </p:spPr>
        <p:txBody>
          <a:bodyPr tIns="0" bIns="0" anchor="t">
            <a:noAutofit/>
          </a:bodyPr>
          <a:lstStyle>
            <a:lvl1pPr marL="0" indent="0">
              <a:lnSpc>
                <a:spcPct val="100000"/>
              </a:lnSpc>
              <a:spcBef>
                <a:spcPts val="0"/>
              </a:spcBef>
              <a:buNone/>
              <a:defRPr sz="1500">
                <a:solidFill>
                  <a:schemeClr val="tx1"/>
                </a:solidFill>
              </a:defRPr>
            </a:lvl1pPr>
            <a:lvl2pPr marL="168275"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pic>
        <p:nvPicPr>
          <p:cNvPr id="8" name="Picture 7" descr="A black and white sign&#10;&#10;Description automatically generated with low confidence">
            <a:extLst>
              <a:ext uri="{FF2B5EF4-FFF2-40B4-BE49-F238E27FC236}">
                <a16:creationId xmlns:a16="http://schemas.microsoft.com/office/drawing/2014/main" id="{44A71E99-07F0-4640-B694-CC56CDAEB463}"/>
              </a:ext>
            </a:extLst>
          </p:cNvPr>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914400" y="804200"/>
            <a:ext cx="1155119" cy="331679"/>
          </a:xfrm>
          <a:prstGeom prst="rect">
            <a:avLst/>
          </a:prstGeom>
        </p:spPr>
      </p:pic>
    </p:spTree>
    <p:extLst>
      <p:ext uri="{BB962C8B-B14F-4D97-AF65-F5344CB8AC3E}">
        <p14:creationId xmlns:p14="http://schemas.microsoft.com/office/powerpoint/2010/main" val="3723404772"/>
      </p:ext>
    </p:extLst>
  </p:cSld>
  <p:clrMapOvr>
    <a:masterClrMapping/>
  </p:clrMapOvr>
  <p:extLst>
    <p:ext uri="{DCECCB84-F9BA-43D5-87BE-67443E8EF086}">
      <p15:sldGuideLst xmlns:p15="http://schemas.microsoft.com/office/powerpoint/2012/main">
        <p15:guide id="1" pos="576" userDrawn="1">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type="secHead" preserve="1">
  <p:cSld name="Section Header 1">
    <p:spTree>
      <p:nvGrpSpPr>
        <p:cNvPr id="1" name=""/>
        <p:cNvGrpSpPr/>
        <p:nvPr/>
      </p:nvGrpSpPr>
      <p:grpSpPr>
        <a:xfrm>
          <a:off x="0" y="0"/>
          <a:ext cx="0" cy="0"/>
          <a:chOff x="0" y="0"/>
          <a:chExt cx="0" cy="0"/>
        </a:xfrm>
      </p:grpSpPr>
      <p:pic>
        <p:nvPicPr>
          <p:cNvPr id="9" name="Picture 8" descr="A picture containing blue, ocean floor&#10;&#10;Description automatically generated">
            <a:extLst>
              <a:ext uri="{FF2B5EF4-FFF2-40B4-BE49-F238E27FC236}">
                <a16:creationId xmlns:a16="http://schemas.microsoft.com/office/drawing/2014/main" id="{79EB7ACA-218D-4979-70E7-C9D55DB1414E}"/>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0" y="0"/>
            <a:ext cx="9142148" cy="5144540"/>
          </a:xfrm>
          <a:prstGeom prst="rect">
            <a:avLst/>
          </a:prstGeom>
        </p:spPr>
      </p:pic>
      <p:sp>
        <p:nvSpPr>
          <p:cNvPr id="8" name="Rectangle 7">
            <a:extLst>
              <a:ext uri="{FF2B5EF4-FFF2-40B4-BE49-F238E27FC236}">
                <a16:creationId xmlns:a16="http://schemas.microsoft.com/office/drawing/2014/main" id="{50A8238E-BCF9-1CC4-D6F0-D0CB45A82673}"/>
              </a:ext>
            </a:extLst>
          </p:cNvPr>
          <p:cNvSpPr/>
          <p:nvPr userDrawn="1"/>
        </p:nvSpPr>
        <p:spPr>
          <a:xfrm>
            <a:off x="-1" y="683879"/>
            <a:ext cx="7430462" cy="3795913"/>
          </a:xfrm>
          <a:prstGeom prst="rect">
            <a:avLst/>
          </a:prstGeom>
          <a:solidFill>
            <a:srgbClr val="2123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7822" y="869674"/>
            <a:ext cx="6731128" cy="1785434"/>
          </a:xfrm>
        </p:spPr>
        <p:txBody>
          <a:bodyPr anchor="b"/>
          <a:lstStyle>
            <a:lvl1pPr>
              <a:defRPr sz="4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597822" y="2762062"/>
            <a:ext cx="6731128" cy="1125140"/>
          </a:xfrm>
        </p:spPr>
        <p:txBody>
          <a:bodyPr/>
          <a:lstStyle>
            <a:lvl1pPr marL="0" indent="0">
              <a:spcBef>
                <a:spcPts val="0"/>
              </a:spcBef>
              <a:buNone/>
              <a:defRPr sz="2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6309509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secHead" preserve="1">
  <p:cSld name="3_Section Header 1">
    <p:spTree>
      <p:nvGrpSpPr>
        <p:cNvPr id="1" name=""/>
        <p:cNvGrpSpPr/>
        <p:nvPr/>
      </p:nvGrpSpPr>
      <p:grpSpPr>
        <a:xfrm>
          <a:off x="0" y="0"/>
          <a:ext cx="0" cy="0"/>
          <a:chOff x="0" y="0"/>
          <a:chExt cx="0" cy="0"/>
        </a:xfrm>
      </p:grpSpPr>
      <p:pic>
        <p:nvPicPr>
          <p:cNvPr id="5" name="Picture 4" descr="A picture containing blue, ocean floor&#10;&#10;Description automatically generated">
            <a:extLst>
              <a:ext uri="{FF2B5EF4-FFF2-40B4-BE49-F238E27FC236}">
                <a16:creationId xmlns:a16="http://schemas.microsoft.com/office/drawing/2014/main" id="{0891BE13-E7AF-C816-4BE0-1CD672DEA056}"/>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0" y="0"/>
            <a:ext cx="9142148" cy="5144540"/>
          </a:xfrm>
          <a:prstGeom prst="rect">
            <a:avLst/>
          </a:prstGeom>
        </p:spPr>
      </p:pic>
      <p:sp>
        <p:nvSpPr>
          <p:cNvPr id="4" name="Rectangle 3">
            <a:extLst>
              <a:ext uri="{FF2B5EF4-FFF2-40B4-BE49-F238E27FC236}">
                <a16:creationId xmlns:a16="http://schemas.microsoft.com/office/drawing/2014/main" id="{8802CC87-4F54-7D4B-C2B1-15CBA41F0AF4}"/>
              </a:ext>
            </a:extLst>
          </p:cNvPr>
          <p:cNvSpPr/>
          <p:nvPr userDrawn="1"/>
        </p:nvSpPr>
        <p:spPr>
          <a:xfrm>
            <a:off x="-1" y="683879"/>
            <a:ext cx="7430462" cy="37959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7822" y="869674"/>
            <a:ext cx="6731128"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597822" y="2762062"/>
            <a:ext cx="6731128" cy="1125140"/>
          </a:xfrm>
        </p:spPr>
        <p:txBody>
          <a:bodyPr/>
          <a:lstStyle>
            <a:lvl1pPr marL="0" indent="0">
              <a:spcBef>
                <a:spcPts val="0"/>
              </a:spcBef>
              <a:buNone/>
              <a:defRPr sz="2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62414717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4_Section Header 1">
    <p:spTree>
      <p:nvGrpSpPr>
        <p:cNvPr id="1" name=""/>
        <p:cNvGrpSpPr/>
        <p:nvPr/>
      </p:nvGrpSpPr>
      <p:grpSpPr>
        <a:xfrm>
          <a:off x="0" y="0"/>
          <a:ext cx="0" cy="0"/>
          <a:chOff x="0" y="0"/>
          <a:chExt cx="0" cy="0"/>
        </a:xfrm>
      </p:grpSpPr>
      <p:pic>
        <p:nvPicPr>
          <p:cNvPr id="3" name="Picture 2" descr="A picture containing swimming, ocean floor&#10;&#10;Description automatically generated">
            <a:extLst>
              <a:ext uri="{FF2B5EF4-FFF2-40B4-BE49-F238E27FC236}">
                <a16:creationId xmlns:a16="http://schemas.microsoft.com/office/drawing/2014/main" id="{91CDA18B-9803-5984-7249-2A9FDDFD24A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0" y="0"/>
            <a:ext cx="9140300" cy="5143500"/>
          </a:xfrm>
          <a:prstGeom prst="rect">
            <a:avLst/>
          </a:prstGeom>
        </p:spPr>
      </p:pic>
      <p:sp>
        <p:nvSpPr>
          <p:cNvPr id="5" name="Rectangle 4">
            <a:extLst>
              <a:ext uri="{FF2B5EF4-FFF2-40B4-BE49-F238E27FC236}">
                <a16:creationId xmlns:a16="http://schemas.microsoft.com/office/drawing/2014/main" id="{4781838D-F165-88D1-C890-CEACEAC8D378}"/>
              </a:ext>
            </a:extLst>
          </p:cNvPr>
          <p:cNvSpPr/>
          <p:nvPr userDrawn="1"/>
        </p:nvSpPr>
        <p:spPr>
          <a:xfrm>
            <a:off x="213610" y="224175"/>
            <a:ext cx="5209129" cy="4689987"/>
          </a:xfrm>
          <a:prstGeom prst="rect">
            <a:avLst/>
          </a:prstGeom>
          <a:solidFill>
            <a:srgbClr val="2123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08F033E0-1B73-D06C-BCCD-949705802FC3}"/>
              </a:ext>
            </a:extLst>
          </p:cNvPr>
          <p:cNvSpPr>
            <a:spLocks noGrp="1"/>
          </p:cNvSpPr>
          <p:nvPr>
            <p:ph type="pic" sz="quarter" idx="10"/>
          </p:nvPr>
        </p:nvSpPr>
        <p:spPr>
          <a:xfrm>
            <a:off x="4300629" y="224175"/>
            <a:ext cx="4583799" cy="4689987"/>
          </a:xfrm>
          <a:custGeom>
            <a:avLst/>
            <a:gdLst>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3630304 h 4689987"/>
              <a:gd name="connsiteX4" fmla="*/ 3524116 w 4583799"/>
              <a:gd name="connsiteY4" fmla="*/ 46899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2367842 h 4689987"/>
              <a:gd name="connsiteX4" fmla="*/ 3524116 w 4583799"/>
              <a:gd name="connsiteY4" fmla="*/ 46899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2367842 h 4689987"/>
              <a:gd name="connsiteX4" fmla="*/ 2238057 w 4583799"/>
              <a:gd name="connsiteY4" fmla="*/ 46840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77900 w 4583799"/>
              <a:gd name="connsiteY3" fmla="*/ 2338345 h 4689987"/>
              <a:gd name="connsiteX4" fmla="*/ 2238057 w 4583799"/>
              <a:gd name="connsiteY4" fmla="*/ 46840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3799" h="4689987">
                <a:moveTo>
                  <a:pt x="1059683" y="0"/>
                </a:moveTo>
                <a:lnTo>
                  <a:pt x="4583799" y="0"/>
                </a:lnTo>
                <a:lnTo>
                  <a:pt x="4583799" y="0"/>
                </a:lnTo>
                <a:cubicBezTo>
                  <a:pt x="4581833" y="779448"/>
                  <a:pt x="4579866" y="1558897"/>
                  <a:pt x="4577900" y="2338345"/>
                </a:cubicBezTo>
                <a:lnTo>
                  <a:pt x="2238057" y="4684087"/>
                </a:lnTo>
                <a:lnTo>
                  <a:pt x="0" y="4689987"/>
                </a:lnTo>
                <a:lnTo>
                  <a:pt x="0" y="4689987"/>
                </a:lnTo>
                <a:lnTo>
                  <a:pt x="0" y="1059683"/>
                </a:lnTo>
                <a:lnTo>
                  <a:pt x="1059683" y="0"/>
                </a:lnTo>
                <a:close/>
              </a:path>
            </a:pathLst>
          </a:custGeom>
        </p:spPr>
        <p:txBody>
          <a:bodyPr/>
          <a:lstStyle/>
          <a:p>
            <a:endParaRPr lang="en-US"/>
          </a:p>
        </p:txBody>
      </p:sp>
      <p:sp>
        <p:nvSpPr>
          <p:cNvPr id="7" name="Title 1">
            <a:extLst>
              <a:ext uri="{FF2B5EF4-FFF2-40B4-BE49-F238E27FC236}">
                <a16:creationId xmlns:a16="http://schemas.microsoft.com/office/drawing/2014/main" id="{5C8E352D-CEBD-9FE2-A519-A115E072701B}"/>
              </a:ext>
            </a:extLst>
          </p:cNvPr>
          <p:cNvSpPr>
            <a:spLocks noGrp="1"/>
          </p:cNvSpPr>
          <p:nvPr>
            <p:ph type="title"/>
          </p:nvPr>
        </p:nvSpPr>
        <p:spPr>
          <a:xfrm>
            <a:off x="804169" y="1112334"/>
            <a:ext cx="3360720" cy="1785434"/>
          </a:xfrm>
        </p:spPr>
        <p:txBody>
          <a:bodyPr anchor="b"/>
          <a:lstStyle>
            <a:lvl1pPr>
              <a:defRPr sz="4000">
                <a:solidFill>
                  <a:schemeClr val="bg1"/>
                </a:solidFill>
              </a:defRPr>
            </a:lvl1pPr>
          </a:lstStyle>
          <a:p>
            <a:r>
              <a:rPr lang="en-US"/>
              <a:t>Click to edit Master title style</a:t>
            </a:r>
          </a:p>
        </p:txBody>
      </p:sp>
      <p:sp>
        <p:nvSpPr>
          <p:cNvPr id="9" name="Text Placeholder 2">
            <a:extLst>
              <a:ext uri="{FF2B5EF4-FFF2-40B4-BE49-F238E27FC236}">
                <a16:creationId xmlns:a16="http://schemas.microsoft.com/office/drawing/2014/main" id="{C780E313-47BF-2743-6A4C-DB2EA3AA2701}"/>
              </a:ext>
            </a:extLst>
          </p:cNvPr>
          <p:cNvSpPr>
            <a:spLocks noGrp="1"/>
          </p:cNvSpPr>
          <p:nvPr>
            <p:ph type="body" idx="1"/>
          </p:nvPr>
        </p:nvSpPr>
        <p:spPr>
          <a:xfrm>
            <a:off x="809956" y="2993556"/>
            <a:ext cx="3360720" cy="1125140"/>
          </a:xfrm>
        </p:spPr>
        <p:txBody>
          <a:bodyPr/>
          <a:lstStyle>
            <a:lvl1pPr marL="0" indent="0">
              <a:spcBef>
                <a:spcPts val="0"/>
              </a:spcBef>
              <a:buNone/>
              <a:defRPr sz="24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041328312"/>
      </p:ext>
    </p:extLst>
  </p:cSld>
  <p:clrMapOvr>
    <a:masterClrMapping/>
  </p:clrMapOvr>
  <p:extLst>
    <p:ext uri="{DCECCB84-F9BA-43D5-87BE-67443E8EF086}">
      <p15:sldGuideLst xmlns:p15="http://schemas.microsoft.com/office/powerpoint/2012/main">
        <p15:guide id="1" pos="576" userDrawn="1">
          <p15:clr>
            <a:srgbClr val="FBAE40"/>
          </p15:clr>
        </p15:guide>
        <p15:guide id="2" orient="horz" pos="1188" userDrawn="1">
          <p15:clr>
            <a:srgbClr val="FBAE40"/>
          </p15:clr>
        </p15:guide>
        <p15:guide id="3" pos="2712" userDrawn="1">
          <p15:clr>
            <a:srgbClr val="FBAE40"/>
          </p15:clr>
        </p15:guide>
        <p15:guide id="4" orient="horz" pos="2076" userDrawn="1">
          <p15:clr>
            <a:srgbClr val="FBAE40"/>
          </p15:clr>
        </p15:guide>
        <p15:guide id="5" orient="horz" pos="171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5_Section Header 1">
    <p:spTree>
      <p:nvGrpSpPr>
        <p:cNvPr id="1" name=""/>
        <p:cNvGrpSpPr/>
        <p:nvPr/>
      </p:nvGrpSpPr>
      <p:grpSpPr>
        <a:xfrm>
          <a:off x="0" y="0"/>
          <a:ext cx="0" cy="0"/>
          <a:chOff x="0" y="0"/>
          <a:chExt cx="0" cy="0"/>
        </a:xfrm>
      </p:grpSpPr>
      <p:pic>
        <p:nvPicPr>
          <p:cNvPr id="2" name="Picture 1" descr="A picture containing swimming, ocean floor&#10;&#10;Description automatically generated">
            <a:extLst>
              <a:ext uri="{FF2B5EF4-FFF2-40B4-BE49-F238E27FC236}">
                <a16:creationId xmlns:a16="http://schemas.microsoft.com/office/drawing/2014/main" id="{7D79C816-F2F7-1539-689F-454F62ACB2E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850" y="0"/>
            <a:ext cx="9140300" cy="5143500"/>
          </a:xfrm>
          <a:prstGeom prst="rect">
            <a:avLst/>
          </a:prstGeom>
        </p:spPr>
      </p:pic>
      <p:sp>
        <p:nvSpPr>
          <p:cNvPr id="5" name="Rectangle 4">
            <a:extLst>
              <a:ext uri="{FF2B5EF4-FFF2-40B4-BE49-F238E27FC236}">
                <a16:creationId xmlns:a16="http://schemas.microsoft.com/office/drawing/2014/main" id="{4781838D-F165-88D1-C890-CEACEAC8D378}"/>
              </a:ext>
            </a:extLst>
          </p:cNvPr>
          <p:cNvSpPr/>
          <p:nvPr userDrawn="1"/>
        </p:nvSpPr>
        <p:spPr>
          <a:xfrm>
            <a:off x="213610" y="224175"/>
            <a:ext cx="5209129" cy="46899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08F033E0-1B73-D06C-BCCD-949705802FC3}"/>
              </a:ext>
            </a:extLst>
          </p:cNvPr>
          <p:cNvSpPr>
            <a:spLocks noGrp="1"/>
          </p:cNvSpPr>
          <p:nvPr>
            <p:ph type="pic" sz="quarter" idx="10"/>
          </p:nvPr>
        </p:nvSpPr>
        <p:spPr>
          <a:xfrm>
            <a:off x="4300629" y="224175"/>
            <a:ext cx="4583799" cy="4689987"/>
          </a:xfrm>
          <a:custGeom>
            <a:avLst/>
            <a:gdLst>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3630304 h 4689987"/>
              <a:gd name="connsiteX4" fmla="*/ 3524116 w 4583799"/>
              <a:gd name="connsiteY4" fmla="*/ 46899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2367842 h 4689987"/>
              <a:gd name="connsiteX4" fmla="*/ 3524116 w 4583799"/>
              <a:gd name="connsiteY4" fmla="*/ 46899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83799 w 4583799"/>
              <a:gd name="connsiteY3" fmla="*/ 2367842 h 4689987"/>
              <a:gd name="connsiteX4" fmla="*/ 2238057 w 4583799"/>
              <a:gd name="connsiteY4" fmla="*/ 46840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 name="connsiteX0" fmla="*/ 1059683 w 4583799"/>
              <a:gd name="connsiteY0" fmla="*/ 0 h 4689987"/>
              <a:gd name="connsiteX1" fmla="*/ 4583799 w 4583799"/>
              <a:gd name="connsiteY1" fmla="*/ 0 h 4689987"/>
              <a:gd name="connsiteX2" fmla="*/ 4583799 w 4583799"/>
              <a:gd name="connsiteY2" fmla="*/ 0 h 4689987"/>
              <a:gd name="connsiteX3" fmla="*/ 4577900 w 4583799"/>
              <a:gd name="connsiteY3" fmla="*/ 2338345 h 4689987"/>
              <a:gd name="connsiteX4" fmla="*/ 2238057 w 4583799"/>
              <a:gd name="connsiteY4" fmla="*/ 4684087 h 4689987"/>
              <a:gd name="connsiteX5" fmla="*/ 0 w 4583799"/>
              <a:gd name="connsiteY5" fmla="*/ 4689987 h 4689987"/>
              <a:gd name="connsiteX6" fmla="*/ 0 w 4583799"/>
              <a:gd name="connsiteY6" fmla="*/ 4689987 h 4689987"/>
              <a:gd name="connsiteX7" fmla="*/ 0 w 4583799"/>
              <a:gd name="connsiteY7" fmla="*/ 1059683 h 4689987"/>
              <a:gd name="connsiteX8" fmla="*/ 1059683 w 4583799"/>
              <a:gd name="connsiteY8" fmla="*/ 0 h 4689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3799" h="4689987">
                <a:moveTo>
                  <a:pt x="1059683" y="0"/>
                </a:moveTo>
                <a:lnTo>
                  <a:pt x="4583799" y="0"/>
                </a:lnTo>
                <a:lnTo>
                  <a:pt x="4583799" y="0"/>
                </a:lnTo>
                <a:cubicBezTo>
                  <a:pt x="4581833" y="779448"/>
                  <a:pt x="4579866" y="1558897"/>
                  <a:pt x="4577900" y="2338345"/>
                </a:cubicBezTo>
                <a:lnTo>
                  <a:pt x="2238057" y="4684087"/>
                </a:lnTo>
                <a:lnTo>
                  <a:pt x="0" y="4689987"/>
                </a:lnTo>
                <a:lnTo>
                  <a:pt x="0" y="4689987"/>
                </a:lnTo>
                <a:lnTo>
                  <a:pt x="0" y="1059683"/>
                </a:lnTo>
                <a:lnTo>
                  <a:pt x="1059683" y="0"/>
                </a:lnTo>
                <a:close/>
              </a:path>
            </a:pathLst>
          </a:custGeom>
        </p:spPr>
        <p:txBody>
          <a:bodyPr/>
          <a:lstStyle/>
          <a:p>
            <a:endParaRPr lang="en-US"/>
          </a:p>
        </p:txBody>
      </p:sp>
      <p:sp>
        <p:nvSpPr>
          <p:cNvPr id="7" name="Title 1">
            <a:extLst>
              <a:ext uri="{FF2B5EF4-FFF2-40B4-BE49-F238E27FC236}">
                <a16:creationId xmlns:a16="http://schemas.microsoft.com/office/drawing/2014/main" id="{5C8E352D-CEBD-9FE2-A519-A115E072701B}"/>
              </a:ext>
            </a:extLst>
          </p:cNvPr>
          <p:cNvSpPr>
            <a:spLocks noGrp="1"/>
          </p:cNvSpPr>
          <p:nvPr>
            <p:ph type="title"/>
          </p:nvPr>
        </p:nvSpPr>
        <p:spPr>
          <a:xfrm>
            <a:off x="804169" y="1112334"/>
            <a:ext cx="3360720" cy="1785434"/>
          </a:xfrm>
        </p:spPr>
        <p:txBody>
          <a:bodyPr anchor="b"/>
          <a:lstStyle>
            <a:lvl1pPr>
              <a:defRPr sz="4000">
                <a:solidFill>
                  <a:srgbClr val="212322"/>
                </a:solidFill>
              </a:defRPr>
            </a:lvl1pPr>
          </a:lstStyle>
          <a:p>
            <a:r>
              <a:rPr lang="en-US"/>
              <a:t>Click to edit Master title style</a:t>
            </a:r>
          </a:p>
        </p:txBody>
      </p:sp>
      <p:sp>
        <p:nvSpPr>
          <p:cNvPr id="9" name="Text Placeholder 2">
            <a:extLst>
              <a:ext uri="{FF2B5EF4-FFF2-40B4-BE49-F238E27FC236}">
                <a16:creationId xmlns:a16="http://schemas.microsoft.com/office/drawing/2014/main" id="{C780E313-47BF-2743-6A4C-DB2EA3AA2701}"/>
              </a:ext>
            </a:extLst>
          </p:cNvPr>
          <p:cNvSpPr>
            <a:spLocks noGrp="1"/>
          </p:cNvSpPr>
          <p:nvPr>
            <p:ph type="body" idx="1"/>
          </p:nvPr>
        </p:nvSpPr>
        <p:spPr>
          <a:xfrm>
            <a:off x="809956" y="2993556"/>
            <a:ext cx="3360720" cy="1125140"/>
          </a:xfrm>
        </p:spPr>
        <p:txBody>
          <a:bodyPr/>
          <a:lstStyle>
            <a:lvl1pPr marL="0" indent="0">
              <a:spcBef>
                <a:spcPts val="0"/>
              </a:spcBef>
              <a:buNone/>
              <a:defRPr sz="2400">
                <a:solidFill>
                  <a:srgbClr val="212322"/>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231620476"/>
      </p:ext>
    </p:extLst>
  </p:cSld>
  <p:clrMapOvr>
    <a:masterClrMapping/>
  </p:clrMapOvr>
  <p:extLst>
    <p:ext uri="{DCECCB84-F9BA-43D5-87BE-67443E8EF086}">
      <p15:sldGuideLst xmlns:p15="http://schemas.microsoft.com/office/powerpoint/2012/main">
        <p15:guide id="1" pos="576" userDrawn="1">
          <p15:clr>
            <a:srgbClr val="FBAE40"/>
          </p15:clr>
        </p15:guide>
        <p15:guide id="2" orient="horz" pos="1188" userDrawn="1">
          <p15:clr>
            <a:srgbClr val="FBAE40"/>
          </p15:clr>
        </p15:guide>
        <p15:guide id="3" pos="2712" userDrawn="1">
          <p15:clr>
            <a:srgbClr val="FBAE40"/>
          </p15:clr>
        </p15:guide>
        <p15:guide id="4" orient="horz" pos="2076" userDrawn="1">
          <p15:clr>
            <a:srgbClr val="FBAE40"/>
          </p15:clr>
        </p15:guide>
        <p15:guide id="5" orient="horz" pos="1716" userDrawn="1">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6C0B9-C4CA-637E-8FD5-BCEA3BFDF25C}"/>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D5B28079-F763-8CED-2B8F-CB8C890B2446}"/>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72317CFA-64D6-0CAF-2555-63A9588B96B0}"/>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5" name="Footer Placeholder 4">
            <a:extLst>
              <a:ext uri="{FF2B5EF4-FFF2-40B4-BE49-F238E27FC236}">
                <a16:creationId xmlns:a16="http://schemas.microsoft.com/office/drawing/2014/main" id="{46E6D5AE-A712-8272-E914-14067518B8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221D83-F3F6-A71E-A5D3-7EA525044F23}"/>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1203041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FF46F6E9-AC57-E943-B3F9-48D84BC3B81E}"/>
              </a:ext>
            </a:extLst>
          </p:cNvPr>
          <p:cNvGrpSpPr>
            <a:grpSpLocks noChangeAspect="1"/>
          </p:cNvGrpSpPr>
          <p:nvPr userDrawn="1"/>
        </p:nvGrpSpPr>
        <p:grpSpPr>
          <a:xfrm>
            <a:off x="457200" y="2"/>
            <a:ext cx="8686800" cy="4686299"/>
            <a:chOff x="457200" y="0"/>
            <a:chExt cx="8686800" cy="4686299"/>
          </a:xfrm>
        </p:grpSpPr>
        <p:sp>
          <p:nvSpPr>
            <p:cNvPr id="12" name="Graphic 10">
              <a:extLst>
                <a:ext uri="{FF2B5EF4-FFF2-40B4-BE49-F238E27FC236}">
                  <a16:creationId xmlns:a16="http://schemas.microsoft.com/office/drawing/2014/main" id="{62B39B52-ED2F-6346-B138-42ED97C8252A}"/>
                </a:ext>
              </a:extLst>
            </p:cNvPr>
            <p:cNvSpPr>
              <a:spLocks noChangeAspect="1"/>
            </p:cNvSpPr>
            <p:nvPr userDrawn="1"/>
          </p:nvSpPr>
          <p:spPr>
            <a:xfrm>
              <a:off x="5055069" y="0"/>
              <a:ext cx="4088931" cy="3822191"/>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1800"/>
            </a:p>
          </p:txBody>
        </p:sp>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68"/>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1800"/>
            </a:p>
          </p:txBody>
        </p:sp>
        <p:sp>
          <p:nvSpPr>
            <p:cNvPr id="10" name="Rectangle 9">
              <a:extLst>
                <a:ext uri="{FF2B5EF4-FFF2-40B4-BE49-F238E27FC236}">
                  <a16:creationId xmlns:a16="http://schemas.microsoft.com/office/drawing/2014/main" id="{1EB5F568-CE46-E841-9DC7-A80C18C70604}"/>
                </a:ext>
              </a:extLst>
            </p:cNvPr>
            <p:cNvSpPr/>
            <p:nvPr userDrawn="1"/>
          </p:nvSpPr>
          <p:spPr>
            <a:xfrm>
              <a:off x="457200" y="1230230"/>
              <a:ext cx="8229600" cy="34560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grpSp>
      <p:sp>
        <p:nvSpPr>
          <p:cNvPr id="2" name="Title"/>
          <p:cNvSpPr>
            <a:spLocks noGrp="1"/>
          </p:cNvSpPr>
          <p:nvPr userDrawn="1">
            <p:ph type="ctrTitle"/>
          </p:nvPr>
        </p:nvSpPr>
        <p:spPr>
          <a:xfrm>
            <a:off x="833799" y="1618775"/>
            <a:ext cx="7589520" cy="1097280"/>
          </a:xfrm>
        </p:spPr>
        <p:txBody>
          <a:bodyPr bIns="0" anchor="b"/>
          <a:lstStyle>
            <a:lvl1pPr algn="l">
              <a:defRPr sz="3800">
                <a:solidFill>
                  <a:schemeClr val="bg1"/>
                </a:solidFill>
              </a:defRPr>
            </a:lvl1pPr>
          </a:lstStyle>
          <a:p>
            <a:r>
              <a:rPr lang="en-US"/>
              <a:t>Click to edit Master title style</a:t>
            </a:r>
          </a:p>
        </p:txBody>
      </p:sp>
      <p:sp>
        <p:nvSpPr>
          <p:cNvPr id="3" name="Subtitle"/>
          <p:cNvSpPr>
            <a:spLocks noGrp="1"/>
          </p:cNvSpPr>
          <p:nvPr userDrawn="1">
            <p:ph type="subTitle" idx="1"/>
          </p:nvPr>
        </p:nvSpPr>
        <p:spPr>
          <a:xfrm>
            <a:off x="851729" y="2698786"/>
            <a:ext cx="7589520" cy="640080"/>
          </a:xfrm>
        </p:spPr>
        <p:txBody>
          <a:bodyPr/>
          <a:lstStyle>
            <a:lvl1pPr marL="0" indent="0" algn="l">
              <a:spcBef>
                <a:spcPts val="0"/>
              </a:spcBef>
              <a:buNone/>
              <a:defRPr sz="2200">
                <a:solidFill>
                  <a:schemeClr val="bg1"/>
                </a:solidFill>
              </a:defRPr>
            </a:lvl1pPr>
            <a:lvl2pPr marL="342884" indent="0" algn="ctr">
              <a:buNone/>
              <a:defRPr sz="1500"/>
            </a:lvl2pPr>
            <a:lvl3pPr marL="685766" indent="0" algn="ctr">
              <a:buNone/>
              <a:defRPr sz="1350"/>
            </a:lvl3pPr>
            <a:lvl4pPr marL="1028649"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4"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851729" y="3441511"/>
            <a:ext cx="5212080" cy="246888"/>
          </a:xfrm>
        </p:spPr>
        <p:txBody>
          <a:bodyPr tIns="0" bIns="0" anchor="b">
            <a:noAutofit/>
          </a:bodyPr>
          <a:lstStyle>
            <a:lvl1pPr marL="0" indent="0">
              <a:lnSpc>
                <a:spcPct val="100000"/>
              </a:lnSpc>
              <a:spcBef>
                <a:spcPts val="0"/>
              </a:spcBef>
              <a:buNone/>
              <a:defRPr sz="1600" b="1">
                <a:solidFill>
                  <a:schemeClr val="bg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851729" y="3705858"/>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851729" y="4001331"/>
            <a:ext cx="5212080" cy="246888"/>
          </a:xfrm>
        </p:spPr>
        <p:txBody>
          <a:bodyPr tIns="0" bIns="0" anchor="t">
            <a:noAutofit/>
          </a:bodyPr>
          <a:lstStyle>
            <a:lvl1pPr marL="0" indent="0">
              <a:lnSpc>
                <a:spcPct val="100000"/>
              </a:lnSpc>
              <a:spcBef>
                <a:spcPts val="0"/>
              </a:spcBef>
              <a:buNone/>
              <a:defRPr sz="1600">
                <a:solidFill>
                  <a:schemeClr val="bg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Tree>
    <p:extLst>
      <p:ext uri="{BB962C8B-B14F-4D97-AF65-F5344CB8AC3E}">
        <p14:creationId xmlns:p14="http://schemas.microsoft.com/office/powerpoint/2010/main" val="2327818445"/>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FF29C-C27D-5C1E-49CA-BD82D9FF6E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40B86C-55FB-FA5D-9D5F-80EF195A20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A827BF-6BA2-6791-7529-0C6121A0AC0C}"/>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5" name="Footer Placeholder 4">
            <a:extLst>
              <a:ext uri="{FF2B5EF4-FFF2-40B4-BE49-F238E27FC236}">
                <a16:creationId xmlns:a16="http://schemas.microsoft.com/office/drawing/2014/main" id="{B73E082A-0044-333F-73C6-6E348679B1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AC8B05-3FEE-3AAA-82E3-3A30CFC9B19A}"/>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391464179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031DE-8FB4-484E-77A1-569626178ABF}"/>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C8388E59-178C-DF2C-240D-1B5D59C023FC}"/>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E90291C-A8DA-9F4D-50C9-DF5C642F5FCF}"/>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5" name="Footer Placeholder 4">
            <a:extLst>
              <a:ext uri="{FF2B5EF4-FFF2-40B4-BE49-F238E27FC236}">
                <a16:creationId xmlns:a16="http://schemas.microsoft.com/office/drawing/2014/main" id="{4892B70F-4F8E-12A0-2B90-7AA7DBD61E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B7D2CB-067E-0856-13B0-AA72DE25800B}"/>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263085491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988AA-B4D8-E319-82CE-95803DBEF3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A222F9-56BB-6D62-5111-3CF620ADE43A}"/>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6DDF9F-4FD7-58F7-9514-5725B5B8B906}"/>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41C39F-01B2-09CB-5595-002BA0126449}"/>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6" name="Footer Placeholder 5">
            <a:extLst>
              <a:ext uri="{FF2B5EF4-FFF2-40B4-BE49-F238E27FC236}">
                <a16:creationId xmlns:a16="http://schemas.microsoft.com/office/drawing/2014/main" id="{31B6D44C-B258-BBD5-FDA3-08A9FAF12C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660A08-51BC-5F8B-4514-9DFF9AA01A8E}"/>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94542264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230B2-462F-BED9-33B8-3AB7C0479715}"/>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73F706-C5D2-291B-D8C4-E18230FAE481}"/>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E095F290-E3CB-4A74-92A2-1109742F2F64}"/>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07169E-0AD5-A06B-F362-788B3BC3C4B1}"/>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BA9B051F-5F9B-2A8A-F2FA-93FC05E11127}"/>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E15C66-170B-508E-178C-D87DD14B43D8}"/>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8" name="Footer Placeholder 7">
            <a:extLst>
              <a:ext uri="{FF2B5EF4-FFF2-40B4-BE49-F238E27FC236}">
                <a16:creationId xmlns:a16="http://schemas.microsoft.com/office/drawing/2014/main" id="{506231A7-5012-CAC7-8272-83C7E09021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792DA9-4A24-07FF-689E-3F02BAB66617}"/>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298950472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8AC2E-21F2-2933-CCFD-26EC458280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EFE5AA-CC7C-1B58-6641-22A5EA6ED3FB}"/>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4" name="Footer Placeholder 3">
            <a:extLst>
              <a:ext uri="{FF2B5EF4-FFF2-40B4-BE49-F238E27FC236}">
                <a16:creationId xmlns:a16="http://schemas.microsoft.com/office/drawing/2014/main" id="{5C680BC2-5414-8F5F-A0B7-9D5612E9C9B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3E8F62-333E-55BC-C971-328165AF638A}"/>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328067400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FB7CF7-575B-9001-1AC2-60C5D7D825CD}"/>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3" name="Footer Placeholder 2">
            <a:extLst>
              <a:ext uri="{FF2B5EF4-FFF2-40B4-BE49-F238E27FC236}">
                <a16:creationId xmlns:a16="http://schemas.microsoft.com/office/drawing/2014/main" id="{ABF5D816-8E41-344B-5FE6-0E071D9B75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3D2E55-45CA-5DC0-58B0-BEBA5BD37487}"/>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91252696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625A7-0F9E-7ED3-FB0A-4FF1C35C479A}"/>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F4F8CDD-2BB6-3708-A651-7301499E04A5}"/>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B4854D0-F44A-626E-CE0D-B8DC8366F3D9}"/>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983DA89-FB09-A9EC-447F-651FD9781D23}"/>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6" name="Footer Placeholder 5">
            <a:extLst>
              <a:ext uri="{FF2B5EF4-FFF2-40B4-BE49-F238E27FC236}">
                <a16:creationId xmlns:a16="http://schemas.microsoft.com/office/drawing/2014/main" id="{16AF49ED-69F3-C825-C985-157C2D7FE1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F5BC6F-1F91-E93E-8733-F795020B1B8B}"/>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15545161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F32CE-BEB1-949E-F8DC-32C121CF16D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8DFFEF65-EF41-D9E2-9712-9C9F53E36AF8}"/>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B99144A0-E23F-CF74-8A4C-D2BE606CA6CA}"/>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27DCF2AD-243A-BD5B-300F-D8877024BCEA}"/>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6" name="Footer Placeholder 5">
            <a:extLst>
              <a:ext uri="{FF2B5EF4-FFF2-40B4-BE49-F238E27FC236}">
                <a16:creationId xmlns:a16="http://schemas.microsoft.com/office/drawing/2014/main" id="{B52DF153-E2FC-160E-2624-3D4B0A8AA2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1FBEA3-3323-C15B-0EEE-35EAF0E03F1C}"/>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114829107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C9D89-B0BA-82EF-E88A-EA77DE65DBF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1012307-E1D2-B85D-25E0-AA755FBB1C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9B5325-B6C2-8514-7B89-52FC9E78BDB7}"/>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5" name="Footer Placeholder 4">
            <a:extLst>
              <a:ext uri="{FF2B5EF4-FFF2-40B4-BE49-F238E27FC236}">
                <a16:creationId xmlns:a16="http://schemas.microsoft.com/office/drawing/2014/main" id="{71F9A389-8C81-B009-B34B-16664CCB0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3E8BB4-6FB8-A505-2184-19263EDDCC90}"/>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989722691"/>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837A07-DEF4-A420-10BB-73348BF1CB49}"/>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8AD08B-AFDD-F125-A231-310FCD109354}"/>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1FC1FB-6B59-C821-4744-5F61EC731D48}"/>
              </a:ext>
            </a:extLst>
          </p:cNvPr>
          <p:cNvSpPr>
            <a:spLocks noGrp="1"/>
          </p:cNvSpPr>
          <p:nvPr>
            <p:ph type="dt" sz="half" idx="10"/>
          </p:nvPr>
        </p:nvSpPr>
        <p:spPr/>
        <p:txBody>
          <a:bodyPr/>
          <a:lstStyle/>
          <a:p>
            <a:fld id="{32488BDB-B1BC-4961-90D2-9264E073CD48}" type="datetimeFigureOut">
              <a:rPr lang="en-US" smtClean="0"/>
              <a:t>1/10/2025</a:t>
            </a:fld>
            <a:endParaRPr lang="en-US"/>
          </a:p>
        </p:txBody>
      </p:sp>
      <p:sp>
        <p:nvSpPr>
          <p:cNvPr id="5" name="Footer Placeholder 4">
            <a:extLst>
              <a:ext uri="{FF2B5EF4-FFF2-40B4-BE49-F238E27FC236}">
                <a16:creationId xmlns:a16="http://schemas.microsoft.com/office/drawing/2014/main" id="{A0281BA2-8CDE-DF66-D44C-96133218F1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C627C1-C11B-03F5-BA77-2359004C4A10}"/>
              </a:ext>
            </a:extLst>
          </p:cNvPr>
          <p:cNvSpPr>
            <a:spLocks noGrp="1"/>
          </p:cNvSpPr>
          <p:nvPr>
            <p:ph type="sldNum" sz="quarter" idx="12"/>
          </p:nvPr>
        </p:nvSpPr>
        <p:spPr/>
        <p:txBody>
          <a:bodyPr/>
          <a:lstStyle/>
          <a:p>
            <a:fld id="{C02C681A-2579-426E-B5FC-4A143EC8B8E3}" type="slidenum">
              <a:rPr lang="en-US" smtClean="0"/>
              <a:t>‹#›</a:t>
            </a:fld>
            <a:endParaRPr lang="en-US"/>
          </a:p>
        </p:txBody>
      </p:sp>
    </p:spTree>
    <p:extLst>
      <p:ext uri="{BB962C8B-B14F-4D97-AF65-F5344CB8AC3E}">
        <p14:creationId xmlns:p14="http://schemas.microsoft.com/office/powerpoint/2010/main" val="299931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Title Slide 2">
    <p:spTree>
      <p:nvGrpSpPr>
        <p:cNvPr id="1" name=""/>
        <p:cNvGrpSpPr/>
        <p:nvPr/>
      </p:nvGrpSpPr>
      <p:grpSpPr>
        <a:xfrm>
          <a:off x="0" y="0"/>
          <a:ext cx="0" cy="0"/>
          <a:chOff x="0" y="0"/>
          <a:chExt cx="0" cy="0"/>
        </a:xfrm>
      </p:grpSpPr>
      <p:sp>
        <p:nvSpPr>
          <p:cNvPr id="11" name="Graphic 7">
            <a:extLst>
              <a:ext uri="{FF2B5EF4-FFF2-40B4-BE49-F238E27FC236}">
                <a16:creationId xmlns:a16="http://schemas.microsoft.com/office/drawing/2014/main" id="{F77CC494-7697-2F40-B217-E86A07D90649}"/>
              </a:ext>
            </a:extLst>
          </p:cNvPr>
          <p:cNvSpPr>
            <a:spLocks noChangeAspect="1"/>
          </p:cNvSpPr>
          <p:nvPr userDrawn="1"/>
        </p:nvSpPr>
        <p:spPr>
          <a:xfrm>
            <a:off x="457200" y="405070"/>
            <a:ext cx="1463040" cy="420095"/>
          </a:xfrm>
          <a:custGeom>
            <a:avLst/>
            <a:gdLst>
              <a:gd name="connsiteX0" fmla="*/ 3878914 w 9134892"/>
              <a:gd name="connsiteY0" fmla="*/ 896276 h 2622980"/>
              <a:gd name="connsiteX1" fmla="*/ 3572262 w 9134892"/>
              <a:gd name="connsiteY1" fmla="*/ 1386901 h 2622980"/>
              <a:gd name="connsiteX2" fmla="*/ 3268889 w 9134892"/>
              <a:gd name="connsiteY2" fmla="*/ 896276 h 2622980"/>
              <a:gd name="connsiteX3" fmla="*/ 3133004 w 9134892"/>
              <a:gd name="connsiteY3" fmla="*/ 896276 h 2622980"/>
              <a:gd name="connsiteX4" fmla="*/ 3133004 w 9134892"/>
              <a:gd name="connsiteY4" fmla="*/ 1725065 h 2622980"/>
              <a:gd name="connsiteX5" fmla="*/ 3268889 w 9134892"/>
              <a:gd name="connsiteY5" fmla="*/ 1725065 h 2622980"/>
              <a:gd name="connsiteX6" fmla="*/ 3268889 w 9134892"/>
              <a:gd name="connsiteY6" fmla="*/ 1191361 h 2622980"/>
              <a:gd name="connsiteX7" fmla="*/ 3268069 w 9134892"/>
              <a:gd name="connsiteY7" fmla="*/ 1161488 h 2622980"/>
              <a:gd name="connsiteX8" fmla="*/ 3265610 w 9134892"/>
              <a:gd name="connsiteY8" fmla="*/ 1129976 h 2622980"/>
              <a:gd name="connsiteX9" fmla="*/ 3293753 w 9134892"/>
              <a:gd name="connsiteY9" fmla="*/ 1184713 h 2622980"/>
              <a:gd name="connsiteX10" fmla="*/ 3514247 w 9134892"/>
              <a:gd name="connsiteY10" fmla="*/ 1539453 h 2622980"/>
              <a:gd name="connsiteX11" fmla="*/ 3623629 w 9134892"/>
              <a:gd name="connsiteY11" fmla="*/ 1539453 h 2622980"/>
              <a:gd name="connsiteX12" fmla="*/ 3842393 w 9134892"/>
              <a:gd name="connsiteY12" fmla="*/ 1184713 h 2622980"/>
              <a:gd name="connsiteX13" fmla="*/ 3859788 w 9134892"/>
              <a:gd name="connsiteY13" fmla="*/ 1158210 h 2622980"/>
              <a:gd name="connsiteX14" fmla="*/ 3877184 w 9134892"/>
              <a:gd name="connsiteY14" fmla="*/ 1130067 h 2622980"/>
              <a:gd name="connsiteX15" fmla="*/ 3874725 w 9134892"/>
              <a:gd name="connsiteY15" fmla="*/ 1161579 h 2622980"/>
              <a:gd name="connsiteX16" fmla="*/ 3873905 w 9134892"/>
              <a:gd name="connsiteY16" fmla="*/ 1191452 h 2622980"/>
              <a:gd name="connsiteX17" fmla="*/ 3873905 w 9134892"/>
              <a:gd name="connsiteY17" fmla="*/ 1725156 h 2622980"/>
              <a:gd name="connsiteX18" fmla="*/ 4008150 w 9134892"/>
              <a:gd name="connsiteY18" fmla="*/ 1725156 h 2622980"/>
              <a:gd name="connsiteX19" fmla="*/ 4008150 w 9134892"/>
              <a:gd name="connsiteY19" fmla="*/ 896367 h 2622980"/>
              <a:gd name="connsiteX20" fmla="*/ 3878914 w 9134892"/>
              <a:gd name="connsiteY20" fmla="*/ 896367 h 2622980"/>
              <a:gd name="connsiteX21" fmla="*/ 3878914 w 9134892"/>
              <a:gd name="connsiteY21" fmla="*/ 896276 h 2622980"/>
              <a:gd name="connsiteX22" fmla="*/ 4296587 w 9134892"/>
              <a:gd name="connsiteY22" fmla="*/ 1725065 h 2622980"/>
              <a:gd name="connsiteX23" fmla="*/ 4563439 w 9134892"/>
              <a:gd name="connsiteY23" fmla="*/ 1073600 h 2622980"/>
              <a:gd name="connsiteX24" fmla="*/ 4570907 w 9134892"/>
              <a:gd name="connsiteY24" fmla="*/ 1052835 h 2622980"/>
              <a:gd name="connsiteX25" fmla="*/ 4578376 w 9134892"/>
              <a:gd name="connsiteY25" fmla="*/ 1027152 h 2622980"/>
              <a:gd name="connsiteX26" fmla="*/ 4585844 w 9134892"/>
              <a:gd name="connsiteY26" fmla="*/ 1052835 h 2622980"/>
              <a:gd name="connsiteX27" fmla="*/ 4593312 w 9134892"/>
              <a:gd name="connsiteY27" fmla="*/ 1073600 h 2622980"/>
              <a:gd name="connsiteX28" fmla="*/ 4739215 w 9134892"/>
              <a:gd name="connsiteY28" fmla="*/ 1428340 h 2622980"/>
              <a:gd name="connsiteX29" fmla="*/ 4425915 w 9134892"/>
              <a:gd name="connsiteY29" fmla="*/ 1428340 h 2622980"/>
              <a:gd name="connsiteX30" fmla="*/ 4507154 w 9134892"/>
              <a:gd name="connsiteY30" fmla="*/ 1549380 h 2622980"/>
              <a:gd name="connsiteX31" fmla="*/ 4787303 w 9134892"/>
              <a:gd name="connsiteY31" fmla="*/ 1549380 h 2622980"/>
              <a:gd name="connsiteX32" fmla="*/ 4860255 w 9134892"/>
              <a:gd name="connsiteY32" fmla="*/ 1725065 h 2622980"/>
              <a:gd name="connsiteX33" fmla="*/ 5002788 w 9134892"/>
              <a:gd name="connsiteY33" fmla="*/ 1725065 h 2622980"/>
              <a:gd name="connsiteX34" fmla="*/ 4653058 w 9134892"/>
              <a:gd name="connsiteY34" fmla="*/ 896276 h 2622980"/>
              <a:gd name="connsiteX35" fmla="*/ 4507246 w 9134892"/>
              <a:gd name="connsiteY35" fmla="*/ 896276 h 2622980"/>
              <a:gd name="connsiteX36" fmla="*/ 4157515 w 9134892"/>
              <a:gd name="connsiteY36" fmla="*/ 1725065 h 2622980"/>
              <a:gd name="connsiteX37" fmla="*/ 4296587 w 9134892"/>
              <a:gd name="connsiteY37" fmla="*/ 1725065 h 2622980"/>
              <a:gd name="connsiteX38" fmla="*/ 4296587 w 9134892"/>
              <a:gd name="connsiteY38" fmla="*/ 1725065 h 2622980"/>
              <a:gd name="connsiteX39" fmla="*/ 6385135 w 9134892"/>
              <a:gd name="connsiteY39" fmla="*/ 1725065 h 2622980"/>
              <a:gd name="connsiteX40" fmla="*/ 6721660 w 9134892"/>
              <a:gd name="connsiteY40" fmla="*/ 896276 h 2622980"/>
              <a:gd name="connsiteX41" fmla="*/ 6575757 w 9134892"/>
              <a:gd name="connsiteY41" fmla="*/ 896276 h 2622980"/>
              <a:gd name="connsiteX42" fmla="*/ 6338686 w 9134892"/>
              <a:gd name="connsiteY42" fmla="*/ 1521146 h 2622980"/>
              <a:gd name="connsiteX43" fmla="*/ 6315462 w 9134892"/>
              <a:gd name="connsiteY43" fmla="*/ 1594098 h 2622980"/>
              <a:gd name="connsiteX44" fmla="*/ 6292238 w 9134892"/>
              <a:gd name="connsiteY44" fmla="*/ 1521146 h 2622980"/>
              <a:gd name="connsiteX45" fmla="*/ 6055168 w 9134892"/>
              <a:gd name="connsiteY45" fmla="*/ 896276 h 2622980"/>
              <a:gd name="connsiteX46" fmla="*/ 5902707 w 9134892"/>
              <a:gd name="connsiteY46" fmla="*/ 896276 h 2622980"/>
              <a:gd name="connsiteX47" fmla="*/ 6239232 w 9134892"/>
              <a:gd name="connsiteY47" fmla="*/ 1725065 h 2622980"/>
              <a:gd name="connsiteX48" fmla="*/ 6385135 w 9134892"/>
              <a:gd name="connsiteY48" fmla="*/ 1725065 h 2622980"/>
              <a:gd name="connsiteX49" fmla="*/ 6385135 w 9134892"/>
              <a:gd name="connsiteY49" fmla="*/ 1725065 h 2622980"/>
              <a:gd name="connsiteX50" fmla="*/ 7669758 w 9134892"/>
              <a:gd name="connsiteY50" fmla="*/ 896276 h 2622980"/>
              <a:gd name="connsiteX51" fmla="*/ 7669758 w 9134892"/>
              <a:gd name="connsiteY51" fmla="*/ 1725065 h 2622980"/>
              <a:gd name="connsiteX52" fmla="*/ 8210110 w 9134892"/>
              <a:gd name="connsiteY52" fmla="*/ 1725065 h 2622980"/>
              <a:gd name="connsiteX53" fmla="*/ 8210110 w 9134892"/>
              <a:gd name="connsiteY53" fmla="*/ 1602386 h 2622980"/>
              <a:gd name="connsiteX54" fmla="*/ 7805643 w 9134892"/>
              <a:gd name="connsiteY54" fmla="*/ 1602386 h 2622980"/>
              <a:gd name="connsiteX55" fmla="*/ 7805643 w 9134892"/>
              <a:gd name="connsiteY55" fmla="*/ 896276 h 2622980"/>
              <a:gd name="connsiteX56" fmla="*/ 7669758 w 9134892"/>
              <a:gd name="connsiteY56" fmla="*/ 896276 h 2622980"/>
              <a:gd name="connsiteX57" fmla="*/ 7669758 w 9134892"/>
              <a:gd name="connsiteY57" fmla="*/ 896276 h 2622980"/>
              <a:gd name="connsiteX58" fmla="*/ 8374228 w 9134892"/>
              <a:gd name="connsiteY58" fmla="*/ 896276 h 2622980"/>
              <a:gd name="connsiteX59" fmla="*/ 8374228 w 9134892"/>
              <a:gd name="connsiteY59" fmla="*/ 1725065 h 2622980"/>
              <a:gd name="connsiteX60" fmla="*/ 8919589 w 9134892"/>
              <a:gd name="connsiteY60" fmla="*/ 1725065 h 2622980"/>
              <a:gd name="connsiteX61" fmla="*/ 8919589 w 9134892"/>
              <a:gd name="connsiteY61" fmla="*/ 1602386 h 2622980"/>
              <a:gd name="connsiteX62" fmla="*/ 8510204 w 9134892"/>
              <a:gd name="connsiteY62" fmla="*/ 1602386 h 2622980"/>
              <a:gd name="connsiteX63" fmla="*/ 8510204 w 9134892"/>
              <a:gd name="connsiteY63" fmla="*/ 896276 h 2622980"/>
              <a:gd name="connsiteX64" fmla="*/ 8374228 w 9134892"/>
              <a:gd name="connsiteY64" fmla="*/ 896276 h 2622980"/>
              <a:gd name="connsiteX65" fmla="*/ 8374228 w 9134892"/>
              <a:gd name="connsiteY65" fmla="*/ 896276 h 2622980"/>
              <a:gd name="connsiteX66" fmla="*/ 7011736 w 9134892"/>
              <a:gd name="connsiteY66" fmla="*/ 1018955 h 2622980"/>
              <a:gd name="connsiteX67" fmla="*/ 7445985 w 9134892"/>
              <a:gd name="connsiteY67" fmla="*/ 1018955 h 2622980"/>
              <a:gd name="connsiteX68" fmla="*/ 7445985 w 9134892"/>
              <a:gd name="connsiteY68" fmla="*/ 896276 h 2622980"/>
              <a:gd name="connsiteX69" fmla="*/ 6877399 w 9134892"/>
              <a:gd name="connsiteY69" fmla="*/ 896276 h 2622980"/>
              <a:gd name="connsiteX70" fmla="*/ 6877399 w 9134892"/>
              <a:gd name="connsiteY70" fmla="*/ 1725065 h 2622980"/>
              <a:gd name="connsiteX71" fmla="*/ 7454273 w 9134892"/>
              <a:gd name="connsiteY71" fmla="*/ 1725065 h 2622980"/>
              <a:gd name="connsiteX72" fmla="*/ 7454273 w 9134892"/>
              <a:gd name="connsiteY72" fmla="*/ 1602386 h 2622980"/>
              <a:gd name="connsiteX73" fmla="*/ 7011736 w 9134892"/>
              <a:gd name="connsiteY73" fmla="*/ 1602386 h 2622980"/>
              <a:gd name="connsiteX74" fmla="*/ 7011736 w 9134892"/>
              <a:gd name="connsiteY74" fmla="*/ 1018955 h 2622980"/>
              <a:gd name="connsiteX75" fmla="*/ 7011736 w 9134892"/>
              <a:gd name="connsiteY75" fmla="*/ 1018955 h 2622980"/>
              <a:gd name="connsiteX76" fmla="*/ 5803344 w 9134892"/>
              <a:gd name="connsiteY76" fmla="*/ 1144913 h 2622980"/>
              <a:gd name="connsiteX77" fmla="*/ 5731212 w 9134892"/>
              <a:gd name="connsiteY77" fmla="*/ 962579 h 2622980"/>
              <a:gd name="connsiteX78" fmla="*/ 5490043 w 9134892"/>
              <a:gd name="connsiteY78" fmla="*/ 896276 h 2622980"/>
              <a:gd name="connsiteX79" fmla="*/ 5151879 w 9134892"/>
              <a:gd name="connsiteY79" fmla="*/ 896276 h 2622980"/>
              <a:gd name="connsiteX80" fmla="*/ 5151879 w 9134892"/>
              <a:gd name="connsiteY80" fmla="*/ 1725065 h 2622980"/>
              <a:gd name="connsiteX81" fmla="*/ 5287764 w 9134892"/>
              <a:gd name="connsiteY81" fmla="*/ 1725065 h 2622980"/>
              <a:gd name="connsiteX82" fmla="*/ 5287764 w 9134892"/>
              <a:gd name="connsiteY82" fmla="*/ 1018955 h 2622980"/>
              <a:gd name="connsiteX83" fmla="*/ 5494962 w 9134892"/>
              <a:gd name="connsiteY83" fmla="*/ 1018955 h 2622980"/>
              <a:gd name="connsiteX84" fmla="*/ 5662358 w 9134892"/>
              <a:gd name="connsiteY84" fmla="*/ 1156570 h 2622980"/>
              <a:gd name="connsiteX85" fmla="*/ 5481664 w 9134892"/>
              <a:gd name="connsiteY85" fmla="*/ 1304113 h 2622980"/>
              <a:gd name="connsiteX86" fmla="*/ 5372282 w 9134892"/>
              <a:gd name="connsiteY86" fmla="*/ 1304113 h 2622980"/>
              <a:gd name="connsiteX87" fmla="*/ 5294413 w 9134892"/>
              <a:gd name="connsiteY87" fmla="*/ 1423422 h 2622980"/>
              <a:gd name="connsiteX88" fmla="*/ 5478386 w 9134892"/>
              <a:gd name="connsiteY88" fmla="*/ 1423422 h 2622980"/>
              <a:gd name="connsiteX89" fmla="*/ 5707168 w 9134892"/>
              <a:gd name="connsiteY89" fmla="*/ 1725156 h 2622980"/>
              <a:gd name="connsiteX90" fmla="*/ 5871286 w 9134892"/>
              <a:gd name="connsiteY90" fmla="*/ 1725156 h 2622980"/>
              <a:gd name="connsiteX91" fmla="*/ 5621010 w 9134892"/>
              <a:gd name="connsiteY91" fmla="*/ 1393640 h 2622980"/>
              <a:gd name="connsiteX92" fmla="*/ 5803344 w 9134892"/>
              <a:gd name="connsiteY92" fmla="*/ 1144913 h 2622980"/>
              <a:gd name="connsiteX93" fmla="*/ 5803344 w 9134892"/>
              <a:gd name="connsiteY93" fmla="*/ 1144913 h 2622980"/>
              <a:gd name="connsiteX94" fmla="*/ 5803344 w 9134892"/>
              <a:gd name="connsiteY94" fmla="*/ 1144913 h 2622980"/>
              <a:gd name="connsiteX95" fmla="*/ 7387970 w 9134892"/>
              <a:gd name="connsiteY95" fmla="*/ 1247646 h 2622980"/>
              <a:gd name="connsiteX96" fmla="*/ 7020024 w 9134892"/>
              <a:gd name="connsiteY96" fmla="*/ 1247646 h 2622980"/>
              <a:gd name="connsiteX97" fmla="*/ 7102903 w 9134892"/>
              <a:gd name="connsiteY97" fmla="*/ 1370325 h 2622980"/>
              <a:gd name="connsiteX98" fmla="*/ 7387970 w 9134892"/>
              <a:gd name="connsiteY98" fmla="*/ 1370325 h 2622980"/>
              <a:gd name="connsiteX99" fmla="*/ 7387970 w 9134892"/>
              <a:gd name="connsiteY99" fmla="*/ 1247646 h 2622980"/>
              <a:gd name="connsiteX100" fmla="*/ 7387970 w 9134892"/>
              <a:gd name="connsiteY100" fmla="*/ 1247646 h 2622980"/>
              <a:gd name="connsiteX101" fmla="*/ 1019137 w 9134892"/>
              <a:gd name="connsiteY101" fmla="*/ 1011669 h 2622980"/>
              <a:gd name="connsiteX102" fmla="*/ 1293275 w 9134892"/>
              <a:gd name="connsiteY102" fmla="*/ 1292455 h 2622980"/>
              <a:gd name="connsiteX103" fmla="*/ 1311399 w 9134892"/>
              <a:gd name="connsiteY103" fmla="*/ 1302382 h 2622980"/>
              <a:gd name="connsiteX104" fmla="*/ 1329523 w 9134892"/>
              <a:gd name="connsiteY104" fmla="*/ 1292455 h 2622980"/>
              <a:gd name="connsiteX105" fmla="*/ 1603752 w 9134892"/>
              <a:gd name="connsiteY105" fmla="*/ 1011669 h 2622980"/>
              <a:gd name="connsiteX106" fmla="*/ 1613679 w 9134892"/>
              <a:gd name="connsiteY106" fmla="*/ 993545 h 2622980"/>
              <a:gd name="connsiteX107" fmla="*/ 1598834 w 9134892"/>
              <a:gd name="connsiteY107" fmla="*/ 980339 h 2622980"/>
              <a:gd name="connsiteX108" fmla="*/ 1024055 w 9134892"/>
              <a:gd name="connsiteY108" fmla="*/ 980339 h 2622980"/>
              <a:gd name="connsiteX109" fmla="*/ 1009210 w 9134892"/>
              <a:gd name="connsiteY109" fmla="*/ 993545 h 2622980"/>
              <a:gd name="connsiteX110" fmla="*/ 1019137 w 9134892"/>
              <a:gd name="connsiteY110" fmla="*/ 1011669 h 2622980"/>
              <a:gd name="connsiteX111" fmla="*/ 1019137 w 9134892"/>
              <a:gd name="connsiteY111" fmla="*/ 1011669 h 2622980"/>
              <a:gd name="connsiteX112" fmla="*/ 2622980 w 9134892"/>
              <a:gd name="connsiteY112" fmla="*/ 14845 h 2622980"/>
              <a:gd name="connsiteX113" fmla="*/ 2609774 w 9134892"/>
              <a:gd name="connsiteY113" fmla="*/ 0 h 2622980"/>
              <a:gd name="connsiteX114" fmla="*/ 2593289 w 9134892"/>
              <a:gd name="connsiteY114" fmla="*/ 8197 h 2622980"/>
              <a:gd name="connsiteX115" fmla="*/ 2368697 w 9134892"/>
              <a:gd name="connsiteY115" fmla="*/ 236159 h 2622980"/>
              <a:gd name="connsiteX116" fmla="*/ 2368697 w 9134892"/>
              <a:gd name="connsiteY116" fmla="*/ 2385090 h 2622980"/>
              <a:gd name="connsiteX117" fmla="*/ 2368697 w 9134892"/>
              <a:gd name="connsiteY117" fmla="*/ 2385090 h 2622980"/>
              <a:gd name="connsiteX118" fmla="*/ 2593289 w 9134892"/>
              <a:gd name="connsiteY118" fmla="*/ 2614692 h 2622980"/>
              <a:gd name="connsiteX119" fmla="*/ 2609774 w 9134892"/>
              <a:gd name="connsiteY119" fmla="*/ 2622980 h 2622980"/>
              <a:gd name="connsiteX120" fmla="*/ 2622980 w 9134892"/>
              <a:gd name="connsiteY120" fmla="*/ 2608135 h 2622980"/>
              <a:gd name="connsiteX121" fmla="*/ 2622980 w 9134892"/>
              <a:gd name="connsiteY121" fmla="*/ 14845 h 2622980"/>
              <a:gd name="connsiteX122" fmla="*/ 0 w 9134892"/>
              <a:gd name="connsiteY122" fmla="*/ 2608135 h 2622980"/>
              <a:gd name="connsiteX123" fmla="*/ 13206 w 9134892"/>
              <a:gd name="connsiteY123" fmla="*/ 2622980 h 2622980"/>
              <a:gd name="connsiteX124" fmla="*/ 29691 w 9134892"/>
              <a:gd name="connsiteY124" fmla="*/ 2614692 h 2622980"/>
              <a:gd name="connsiteX125" fmla="*/ 254283 w 9134892"/>
              <a:gd name="connsiteY125" fmla="*/ 2385090 h 2622980"/>
              <a:gd name="connsiteX126" fmla="*/ 254283 w 9134892"/>
              <a:gd name="connsiteY126" fmla="*/ 2385090 h 2622980"/>
              <a:gd name="connsiteX127" fmla="*/ 254283 w 9134892"/>
              <a:gd name="connsiteY127" fmla="*/ 236159 h 2622980"/>
              <a:gd name="connsiteX128" fmla="*/ 29691 w 9134892"/>
              <a:gd name="connsiteY128" fmla="*/ 8197 h 2622980"/>
              <a:gd name="connsiteX129" fmla="*/ 13206 w 9134892"/>
              <a:gd name="connsiteY129" fmla="*/ 0 h 2622980"/>
              <a:gd name="connsiteX130" fmla="*/ 0 w 9134892"/>
              <a:gd name="connsiteY130" fmla="*/ 14845 h 2622980"/>
              <a:gd name="connsiteX131" fmla="*/ 0 w 9134892"/>
              <a:gd name="connsiteY131" fmla="*/ 2608135 h 2622980"/>
              <a:gd name="connsiteX132" fmla="*/ 584251 w 9134892"/>
              <a:gd name="connsiteY132" fmla="*/ 572138 h 2622980"/>
              <a:gd name="connsiteX133" fmla="*/ 2038638 w 9134892"/>
              <a:gd name="connsiteY133" fmla="*/ 572138 h 2622980"/>
              <a:gd name="connsiteX134" fmla="*/ 2243012 w 9134892"/>
              <a:gd name="connsiteY134" fmla="*/ 364303 h 2622980"/>
              <a:gd name="connsiteX135" fmla="*/ 2251300 w 9134892"/>
              <a:gd name="connsiteY135" fmla="*/ 347727 h 2622980"/>
              <a:gd name="connsiteX136" fmla="*/ 2236455 w 9134892"/>
              <a:gd name="connsiteY136" fmla="*/ 334521 h 2622980"/>
              <a:gd name="connsiteX137" fmla="*/ 386525 w 9134892"/>
              <a:gd name="connsiteY137" fmla="*/ 334521 h 2622980"/>
              <a:gd name="connsiteX138" fmla="*/ 371680 w 9134892"/>
              <a:gd name="connsiteY138" fmla="*/ 347727 h 2622980"/>
              <a:gd name="connsiteX139" fmla="*/ 379968 w 9134892"/>
              <a:gd name="connsiteY139" fmla="*/ 364303 h 2622980"/>
              <a:gd name="connsiteX140" fmla="*/ 584251 w 9134892"/>
              <a:gd name="connsiteY140" fmla="*/ 572138 h 2622980"/>
              <a:gd name="connsiteX141" fmla="*/ 379877 w 9134892"/>
              <a:gd name="connsiteY141" fmla="*/ 2258768 h 2622980"/>
              <a:gd name="connsiteX142" fmla="*/ 371589 w 9134892"/>
              <a:gd name="connsiteY142" fmla="*/ 2275344 h 2622980"/>
              <a:gd name="connsiteX143" fmla="*/ 386434 w 9134892"/>
              <a:gd name="connsiteY143" fmla="*/ 2288550 h 2622980"/>
              <a:gd name="connsiteX144" fmla="*/ 2236364 w 9134892"/>
              <a:gd name="connsiteY144" fmla="*/ 2288550 h 2622980"/>
              <a:gd name="connsiteX145" fmla="*/ 2251209 w 9134892"/>
              <a:gd name="connsiteY145" fmla="*/ 2275344 h 2622980"/>
              <a:gd name="connsiteX146" fmla="*/ 2242921 w 9134892"/>
              <a:gd name="connsiteY146" fmla="*/ 2258768 h 2622980"/>
              <a:gd name="connsiteX147" fmla="*/ 2038547 w 9134892"/>
              <a:gd name="connsiteY147" fmla="*/ 2050934 h 2622980"/>
              <a:gd name="connsiteX148" fmla="*/ 584251 w 9134892"/>
              <a:gd name="connsiteY148" fmla="*/ 2050934 h 2622980"/>
              <a:gd name="connsiteX149" fmla="*/ 379877 w 9134892"/>
              <a:gd name="connsiteY149" fmla="*/ 2258768 h 2622980"/>
              <a:gd name="connsiteX150" fmla="*/ 1929257 w 9134892"/>
              <a:gd name="connsiteY150" fmla="*/ 1940186 h 2622980"/>
              <a:gd name="connsiteX151" fmla="*/ 1945741 w 9134892"/>
              <a:gd name="connsiteY151" fmla="*/ 1948382 h 2622980"/>
              <a:gd name="connsiteX152" fmla="*/ 1958947 w 9134892"/>
              <a:gd name="connsiteY152" fmla="*/ 1933537 h 2622980"/>
              <a:gd name="connsiteX153" fmla="*/ 1958947 w 9134892"/>
              <a:gd name="connsiteY153" fmla="*/ 1933537 h 2622980"/>
              <a:gd name="connsiteX154" fmla="*/ 1958947 w 9134892"/>
              <a:gd name="connsiteY154" fmla="*/ 689443 h 2622980"/>
              <a:gd name="connsiteX155" fmla="*/ 1945741 w 9134892"/>
              <a:gd name="connsiteY155" fmla="*/ 674598 h 2622980"/>
              <a:gd name="connsiteX156" fmla="*/ 1929257 w 9134892"/>
              <a:gd name="connsiteY156" fmla="*/ 682886 h 2622980"/>
              <a:gd name="connsiteX157" fmla="*/ 1716139 w 9134892"/>
              <a:gd name="connsiteY157" fmla="*/ 899464 h 2622980"/>
              <a:gd name="connsiteX158" fmla="*/ 1716139 w 9134892"/>
              <a:gd name="connsiteY158" fmla="*/ 1723699 h 2622980"/>
              <a:gd name="connsiteX159" fmla="*/ 1929257 w 9134892"/>
              <a:gd name="connsiteY159" fmla="*/ 1940186 h 2622980"/>
              <a:gd name="connsiteX160" fmla="*/ 906841 w 9134892"/>
              <a:gd name="connsiteY160" fmla="*/ 1723608 h 2622980"/>
              <a:gd name="connsiteX161" fmla="*/ 906841 w 9134892"/>
              <a:gd name="connsiteY161" fmla="*/ 899373 h 2622980"/>
              <a:gd name="connsiteX162" fmla="*/ 693724 w 9134892"/>
              <a:gd name="connsiteY162" fmla="*/ 682795 h 2622980"/>
              <a:gd name="connsiteX163" fmla="*/ 677239 w 9134892"/>
              <a:gd name="connsiteY163" fmla="*/ 674507 h 2622980"/>
              <a:gd name="connsiteX164" fmla="*/ 664033 w 9134892"/>
              <a:gd name="connsiteY164" fmla="*/ 689352 h 2622980"/>
              <a:gd name="connsiteX165" fmla="*/ 664033 w 9134892"/>
              <a:gd name="connsiteY165" fmla="*/ 1933537 h 2622980"/>
              <a:gd name="connsiteX166" fmla="*/ 664033 w 9134892"/>
              <a:gd name="connsiteY166" fmla="*/ 1933537 h 2622980"/>
              <a:gd name="connsiteX167" fmla="*/ 677239 w 9134892"/>
              <a:gd name="connsiteY167" fmla="*/ 1948382 h 2622980"/>
              <a:gd name="connsiteX168" fmla="*/ 693724 w 9134892"/>
              <a:gd name="connsiteY168" fmla="*/ 1940186 h 2622980"/>
              <a:gd name="connsiteX169" fmla="*/ 906841 w 9134892"/>
              <a:gd name="connsiteY169" fmla="*/ 1723608 h 2622980"/>
              <a:gd name="connsiteX170" fmla="*/ 8914034 w 9134892"/>
              <a:gd name="connsiteY170" fmla="*/ 896185 h 2622980"/>
              <a:gd name="connsiteX171" fmla="*/ 8914034 w 9134892"/>
              <a:gd name="connsiteY171" fmla="*/ 911486 h 2622980"/>
              <a:gd name="connsiteX172" fmla="*/ 8951921 w 9134892"/>
              <a:gd name="connsiteY172" fmla="*/ 911486 h 2622980"/>
              <a:gd name="connsiteX173" fmla="*/ 8951921 w 9134892"/>
              <a:gd name="connsiteY173" fmla="*/ 1001104 h 2622980"/>
              <a:gd name="connsiteX174" fmla="*/ 8968862 w 9134892"/>
              <a:gd name="connsiteY174" fmla="*/ 1001104 h 2622980"/>
              <a:gd name="connsiteX175" fmla="*/ 8968862 w 9134892"/>
              <a:gd name="connsiteY175" fmla="*/ 911486 h 2622980"/>
              <a:gd name="connsiteX176" fmla="*/ 9006749 w 9134892"/>
              <a:gd name="connsiteY176" fmla="*/ 911486 h 2622980"/>
              <a:gd name="connsiteX177" fmla="*/ 9006749 w 9134892"/>
              <a:gd name="connsiteY177" fmla="*/ 896185 h 2622980"/>
              <a:gd name="connsiteX178" fmla="*/ 8914034 w 9134892"/>
              <a:gd name="connsiteY178" fmla="*/ 896185 h 2622980"/>
              <a:gd name="connsiteX179" fmla="*/ 9123690 w 9134892"/>
              <a:gd name="connsiteY179" fmla="*/ 896185 h 2622980"/>
              <a:gd name="connsiteX180" fmla="*/ 9084892 w 9134892"/>
              <a:gd name="connsiteY180" fmla="*/ 958298 h 2622980"/>
              <a:gd name="connsiteX181" fmla="*/ 9046458 w 9134892"/>
              <a:gd name="connsiteY181" fmla="*/ 896185 h 2622980"/>
              <a:gd name="connsiteX182" fmla="*/ 9029245 w 9134892"/>
              <a:gd name="connsiteY182" fmla="*/ 896185 h 2622980"/>
              <a:gd name="connsiteX183" fmla="*/ 9029245 w 9134892"/>
              <a:gd name="connsiteY183" fmla="*/ 1001195 h 2622980"/>
              <a:gd name="connsiteX184" fmla="*/ 9046458 w 9134892"/>
              <a:gd name="connsiteY184" fmla="*/ 1001195 h 2622980"/>
              <a:gd name="connsiteX185" fmla="*/ 9046458 w 9134892"/>
              <a:gd name="connsiteY185" fmla="*/ 933617 h 2622980"/>
              <a:gd name="connsiteX186" fmla="*/ 9046367 w 9134892"/>
              <a:gd name="connsiteY186" fmla="*/ 929883 h 2622980"/>
              <a:gd name="connsiteX187" fmla="*/ 9046094 w 9134892"/>
              <a:gd name="connsiteY187" fmla="*/ 925876 h 2622980"/>
              <a:gd name="connsiteX188" fmla="*/ 9049646 w 9134892"/>
              <a:gd name="connsiteY188" fmla="*/ 932797 h 2622980"/>
              <a:gd name="connsiteX189" fmla="*/ 9077606 w 9134892"/>
              <a:gd name="connsiteY189" fmla="*/ 977698 h 2622980"/>
              <a:gd name="connsiteX190" fmla="*/ 9091449 w 9134892"/>
              <a:gd name="connsiteY190" fmla="*/ 977698 h 2622980"/>
              <a:gd name="connsiteX191" fmla="*/ 9119137 w 9134892"/>
              <a:gd name="connsiteY191" fmla="*/ 932797 h 2622980"/>
              <a:gd name="connsiteX192" fmla="*/ 9121322 w 9134892"/>
              <a:gd name="connsiteY192" fmla="*/ 929428 h 2622980"/>
              <a:gd name="connsiteX193" fmla="*/ 9123508 w 9134892"/>
              <a:gd name="connsiteY193" fmla="*/ 925876 h 2622980"/>
              <a:gd name="connsiteX194" fmla="*/ 9123234 w 9134892"/>
              <a:gd name="connsiteY194" fmla="*/ 929883 h 2622980"/>
              <a:gd name="connsiteX195" fmla="*/ 9123144 w 9134892"/>
              <a:gd name="connsiteY195" fmla="*/ 933617 h 2622980"/>
              <a:gd name="connsiteX196" fmla="*/ 9123144 w 9134892"/>
              <a:gd name="connsiteY196" fmla="*/ 1001195 h 2622980"/>
              <a:gd name="connsiteX197" fmla="*/ 9140175 w 9134892"/>
              <a:gd name="connsiteY197" fmla="*/ 1001195 h 2622980"/>
              <a:gd name="connsiteX198" fmla="*/ 9140175 w 9134892"/>
              <a:gd name="connsiteY198" fmla="*/ 896185 h 2622980"/>
              <a:gd name="connsiteX199" fmla="*/ 9123690 w 9134892"/>
              <a:gd name="connsiteY199" fmla="*/ 896185 h 2622980"/>
              <a:gd name="connsiteX200" fmla="*/ 9123690 w 9134892"/>
              <a:gd name="connsiteY200" fmla="*/ 896185 h 262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Lst>
            <a:rect l="l" t="t" r="r" b="b"/>
            <a:pathLst>
              <a:path w="9134892" h="2622980">
                <a:moveTo>
                  <a:pt x="3878914" y="896276"/>
                </a:moveTo>
                <a:lnTo>
                  <a:pt x="3572262" y="1386901"/>
                </a:lnTo>
                <a:lnTo>
                  <a:pt x="3268889" y="896276"/>
                </a:lnTo>
                <a:lnTo>
                  <a:pt x="3133004" y="896276"/>
                </a:lnTo>
                <a:lnTo>
                  <a:pt x="3133004" y="1725065"/>
                </a:lnTo>
                <a:lnTo>
                  <a:pt x="3268889" y="1725065"/>
                </a:lnTo>
                <a:lnTo>
                  <a:pt x="3268889" y="1191361"/>
                </a:lnTo>
                <a:cubicBezTo>
                  <a:pt x="3268889" y="1181434"/>
                  <a:pt x="3268616" y="1171416"/>
                  <a:pt x="3268069" y="1161488"/>
                </a:cubicBezTo>
                <a:cubicBezTo>
                  <a:pt x="3267523" y="1151561"/>
                  <a:pt x="3266703" y="1141087"/>
                  <a:pt x="3265610" y="1129976"/>
                </a:cubicBezTo>
                <a:cubicBezTo>
                  <a:pt x="3272259" y="1147645"/>
                  <a:pt x="3281640" y="1165951"/>
                  <a:pt x="3293753" y="1184713"/>
                </a:cubicBezTo>
                <a:lnTo>
                  <a:pt x="3514247" y="1539453"/>
                </a:lnTo>
                <a:lnTo>
                  <a:pt x="3623629" y="1539453"/>
                </a:lnTo>
                <a:lnTo>
                  <a:pt x="3842393" y="1184713"/>
                </a:lnTo>
                <a:cubicBezTo>
                  <a:pt x="3847857" y="1175878"/>
                  <a:pt x="3853686" y="1167044"/>
                  <a:pt x="3859788" y="1158210"/>
                </a:cubicBezTo>
                <a:cubicBezTo>
                  <a:pt x="3865890" y="1149375"/>
                  <a:pt x="3871628" y="1139995"/>
                  <a:pt x="3877184" y="1130067"/>
                </a:cubicBezTo>
                <a:cubicBezTo>
                  <a:pt x="3876091" y="1141179"/>
                  <a:pt x="3875271" y="1151652"/>
                  <a:pt x="3874725" y="1161579"/>
                </a:cubicBezTo>
                <a:cubicBezTo>
                  <a:pt x="3874178" y="1171507"/>
                  <a:pt x="3873905" y="1181434"/>
                  <a:pt x="3873905" y="1191452"/>
                </a:cubicBezTo>
                <a:lnTo>
                  <a:pt x="3873905" y="1725156"/>
                </a:lnTo>
                <a:lnTo>
                  <a:pt x="4008150" y="1725156"/>
                </a:lnTo>
                <a:lnTo>
                  <a:pt x="4008150" y="896367"/>
                </a:lnTo>
                <a:lnTo>
                  <a:pt x="3878914" y="896367"/>
                </a:lnTo>
                <a:lnTo>
                  <a:pt x="3878914" y="896276"/>
                </a:lnTo>
                <a:close/>
                <a:moveTo>
                  <a:pt x="4296587" y="1725065"/>
                </a:moveTo>
                <a:lnTo>
                  <a:pt x="4563439" y="1073600"/>
                </a:lnTo>
                <a:cubicBezTo>
                  <a:pt x="4565625" y="1066952"/>
                  <a:pt x="4568175" y="1060030"/>
                  <a:pt x="4570907" y="1052835"/>
                </a:cubicBezTo>
                <a:cubicBezTo>
                  <a:pt x="4573640" y="1045640"/>
                  <a:pt x="4576099" y="1037079"/>
                  <a:pt x="4578376" y="1027152"/>
                </a:cubicBezTo>
                <a:cubicBezTo>
                  <a:pt x="4580561" y="1037079"/>
                  <a:pt x="4583111" y="1045640"/>
                  <a:pt x="4585844" y="1052835"/>
                </a:cubicBezTo>
                <a:cubicBezTo>
                  <a:pt x="4588576" y="1060030"/>
                  <a:pt x="4591035" y="1066952"/>
                  <a:pt x="4593312" y="1073600"/>
                </a:cubicBezTo>
                <a:lnTo>
                  <a:pt x="4739215" y="1428340"/>
                </a:lnTo>
                <a:lnTo>
                  <a:pt x="4425915" y="1428340"/>
                </a:lnTo>
                <a:lnTo>
                  <a:pt x="4507154" y="1549380"/>
                </a:lnTo>
                <a:lnTo>
                  <a:pt x="4787303" y="1549380"/>
                </a:lnTo>
                <a:lnTo>
                  <a:pt x="4860255" y="1725065"/>
                </a:lnTo>
                <a:lnTo>
                  <a:pt x="5002788" y="1725065"/>
                </a:lnTo>
                <a:lnTo>
                  <a:pt x="4653058" y="896276"/>
                </a:lnTo>
                <a:lnTo>
                  <a:pt x="4507246" y="896276"/>
                </a:lnTo>
                <a:lnTo>
                  <a:pt x="4157515" y="1725065"/>
                </a:lnTo>
                <a:lnTo>
                  <a:pt x="4296587" y="1725065"/>
                </a:lnTo>
                <a:lnTo>
                  <a:pt x="4296587" y="1725065"/>
                </a:lnTo>
                <a:close/>
                <a:moveTo>
                  <a:pt x="6385135" y="1725065"/>
                </a:moveTo>
                <a:lnTo>
                  <a:pt x="6721660" y="896276"/>
                </a:lnTo>
                <a:lnTo>
                  <a:pt x="6575757" y="896276"/>
                </a:lnTo>
                <a:lnTo>
                  <a:pt x="6338686" y="1521146"/>
                </a:lnTo>
                <a:cubicBezTo>
                  <a:pt x="6330945" y="1542185"/>
                  <a:pt x="6323204" y="1566502"/>
                  <a:pt x="6315462" y="1594098"/>
                </a:cubicBezTo>
                <a:cubicBezTo>
                  <a:pt x="6307721" y="1566502"/>
                  <a:pt x="6299979" y="1542185"/>
                  <a:pt x="6292238" y="1521146"/>
                </a:cubicBezTo>
                <a:lnTo>
                  <a:pt x="6055168" y="896276"/>
                </a:lnTo>
                <a:lnTo>
                  <a:pt x="5902707" y="896276"/>
                </a:lnTo>
                <a:lnTo>
                  <a:pt x="6239232" y="1725065"/>
                </a:lnTo>
                <a:lnTo>
                  <a:pt x="6385135" y="1725065"/>
                </a:lnTo>
                <a:lnTo>
                  <a:pt x="6385135" y="1725065"/>
                </a:lnTo>
                <a:close/>
                <a:moveTo>
                  <a:pt x="7669758" y="896276"/>
                </a:moveTo>
                <a:lnTo>
                  <a:pt x="7669758" y="1725065"/>
                </a:lnTo>
                <a:lnTo>
                  <a:pt x="8210110" y="1725065"/>
                </a:lnTo>
                <a:lnTo>
                  <a:pt x="8210110" y="1602386"/>
                </a:lnTo>
                <a:lnTo>
                  <a:pt x="7805643" y="1602386"/>
                </a:lnTo>
                <a:lnTo>
                  <a:pt x="7805643" y="896276"/>
                </a:lnTo>
                <a:lnTo>
                  <a:pt x="7669758" y="896276"/>
                </a:lnTo>
                <a:lnTo>
                  <a:pt x="7669758" y="896276"/>
                </a:lnTo>
                <a:close/>
                <a:moveTo>
                  <a:pt x="8374228" y="896276"/>
                </a:moveTo>
                <a:lnTo>
                  <a:pt x="8374228" y="1725065"/>
                </a:lnTo>
                <a:lnTo>
                  <a:pt x="8919589" y="1725065"/>
                </a:lnTo>
                <a:lnTo>
                  <a:pt x="8919589" y="1602386"/>
                </a:lnTo>
                <a:lnTo>
                  <a:pt x="8510204" y="1602386"/>
                </a:lnTo>
                <a:lnTo>
                  <a:pt x="8510204" y="896276"/>
                </a:lnTo>
                <a:lnTo>
                  <a:pt x="8374228" y="896276"/>
                </a:lnTo>
                <a:lnTo>
                  <a:pt x="8374228" y="896276"/>
                </a:lnTo>
                <a:close/>
                <a:moveTo>
                  <a:pt x="7011736" y="1018955"/>
                </a:moveTo>
                <a:lnTo>
                  <a:pt x="7445985" y="1018955"/>
                </a:lnTo>
                <a:lnTo>
                  <a:pt x="7445985" y="896276"/>
                </a:lnTo>
                <a:lnTo>
                  <a:pt x="6877399" y="896276"/>
                </a:lnTo>
                <a:lnTo>
                  <a:pt x="6877399" y="1725065"/>
                </a:lnTo>
                <a:lnTo>
                  <a:pt x="7454273" y="1725065"/>
                </a:lnTo>
                <a:lnTo>
                  <a:pt x="7454273" y="1602386"/>
                </a:lnTo>
                <a:lnTo>
                  <a:pt x="7011736" y="1602386"/>
                </a:lnTo>
                <a:lnTo>
                  <a:pt x="7011736" y="1018955"/>
                </a:lnTo>
                <a:lnTo>
                  <a:pt x="7011736" y="1018955"/>
                </a:lnTo>
                <a:close/>
                <a:moveTo>
                  <a:pt x="5803344" y="1144913"/>
                </a:moveTo>
                <a:cubicBezTo>
                  <a:pt x="5803344" y="1067589"/>
                  <a:pt x="5779300" y="1006842"/>
                  <a:pt x="5731212" y="962579"/>
                </a:cubicBezTo>
                <a:cubicBezTo>
                  <a:pt x="5683124" y="918407"/>
                  <a:pt x="5602795" y="896276"/>
                  <a:pt x="5490043" y="896276"/>
                </a:cubicBezTo>
                <a:lnTo>
                  <a:pt x="5151879" y="896276"/>
                </a:lnTo>
                <a:lnTo>
                  <a:pt x="5151879" y="1725065"/>
                </a:lnTo>
                <a:lnTo>
                  <a:pt x="5287764" y="1725065"/>
                </a:lnTo>
                <a:lnTo>
                  <a:pt x="5287764" y="1018955"/>
                </a:lnTo>
                <a:lnTo>
                  <a:pt x="5494962" y="1018955"/>
                </a:lnTo>
                <a:cubicBezTo>
                  <a:pt x="5606529" y="1018955"/>
                  <a:pt x="5662358" y="1064857"/>
                  <a:pt x="5662358" y="1156570"/>
                </a:cubicBezTo>
                <a:cubicBezTo>
                  <a:pt x="5662358" y="1254932"/>
                  <a:pt x="5602066" y="1304113"/>
                  <a:pt x="5481664" y="1304113"/>
                </a:cubicBezTo>
                <a:lnTo>
                  <a:pt x="5372282" y="1304113"/>
                </a:lnTo>
                <a:lnTo>
                  <a:pt x="5294413" y="1423422"/>
                </a:lnTo>
                <a:lnTo>
                  <a:pt x="5478386" y="1423422"/>
                </a:lnTo>
                <a:lnTo>
                  <a:pt x="5707168" y="1725156"/>
                </a:lnTo>
                <a:lnTo>
                  <a:pt x="5871286" y="1725156"/>
                </a:lnTo>
                <a:lnTo>
                  <a:pt x="5621010" y="1393640"/>
                </a:lnTo>
                <a:cubicBezTo>
                  <a:pt x="5742596" y="1349378"/>
                  <a:pt x="5803344" y="1266499"/>
                  <a:pt x="5803344" y="1144913"/>
                </a:cubicBezTo>
                <a:lnTo>
                  <a:pt x="5803344" y="1144913"/>
                </a:lnTo>
                <a:lnTo>
                  <a:pt x="5803344" y="1144913"/>
                </a:lnTo>
                <a:close/>
                <a:moveTo>
                  <a:pt x="7387970" y="1247646"/>
                </a:moveTo>
                <a:lnTo>
                  <a:pt x="7020024" y="1247646"/>
                </a:lnTo>
                <a:lnTo>
                  <a:pt x="7102903" y="1370325"/>
                </a:lnTo>
                <a:lnTo>
                  <a:pt x="7387970" y="1370325"/>
                </a:lnTo>
                <a:lnTo>
                  <a:pt x="7387970" y="1247646"/>
                </a:lnTo>
                <a:lnTo>
                  <a:pt x="7387970" y="1247646"/>
                </a:lnTo>
                <a:close/>
                <a:moveTo>
                  <a:pt x="1019137" y="1011669"/>
                </a:moveTo>
                <a:lnTo>
                  <a:pt x="1293275" y="1292455"/>
                </a:lnTo>
                <a:cubicBezTo>
                  <a:pt x="1299923" y="1299104"/>
                  <a:pt x="1305934" y="1302382"/>
                  <a:pt x="1311399" y="1302382"/>
                </a:cubicBezTo>
                <a:cubicBezTo>
                  <a:pt x="1316955" y="1302382"/>
                  <a:pt x="1322966" y="1299104"/>
                  <a:pt x="1329523" y="1292455"/>
                </a:cubicBezTo>
                <a:lnTo>
                  <a:pt x="1603752" y="1011669"/>
                </a:lnTo>
                <a:cubicBezTo>
                  <a:pt x="1610401" y="1005020"/>
                  <a:pt x="1613679" y="999009"/>
                  <a:pt x="1613679" y="993545"/>
                </a:cubicBezTo>
                <a:cubicBezTo>
                  <a:pt x="1613679" y="984801"/>
                  <a:pt x="1608761" y="980339"/>
                  <a:pt x="1598834" y="980339"/>
                </a:cubicBezTo>
                <a:lnTo>
                  <a:pt x="1024055" y="980339"/>
                </a:lnTo>
                <a:cubicBezTo>
                  <a:pt x="1014128" y="980339"/>
                  <a:pt x="1009210" y="984801"/>
                  <a:pt x="1009210" y="993545"/>
                </a:cubicBezTo>
                <a:cubicBezTo>
                  <a:pt x="1009210" y="999100"/>
                  <a:pt x="1012489" y="1005111"/>
                  <a:pt x="1019137" y="1011669"/>
                </a:cubicBezTo>
                <a:lnTo>
                  <a:pt x="1019137" y="1011669"/>
                </a:lnTo>
                <a:close/>
                <a:moveTo>
                  <a:pt x="2622980" y="14845"/>
                </a:moveTo>
                <a:cubicBezTo>
                  <a:pt x="2622980" y="4918"/>
                  <a:pt x="2618608" y="0"/>
                  <a:pt x="2609774" y="0"/>
                </a:cubicBezTo>
                <a:cubicBezTo>
                  <a:pt x="2604310" y="0"/>
                  <a:pt x="2598754" y="2732"/>
                  <a:pt x="2593289" y="8197"/>
                </a:cubicBezTo>
                <a:lnTo>
                  <a:pt x="2368697" y="236159"/>
                </a:lnTo>
                <a:lnTo>
                  <a:pt x="2368697" y="2385090"/>
                </a:lnTo>
                <a:lnTo>
                  <a:pt x="2368697" y="2385090"/>
                </a:lnTo>
                <a:lnTo>
                  <a:pt x="2593289" y="2614692"/>
                </a:lnTo>
                <a:cubicBezTo>
                  <a:pt x="2598845" y="2620157"/>
                  <a:pt x="2604310" y="2622980"/>
                  <a:pt x="2609774" y="2622980"/>
                </a:cubicBezTo>
                <a:cubicBezTo>
                  <a:pt x="2618608" y="2622980"/>
                  <a:pt x="2622980" y="2617971"/>
                  <a:pt x="2622980" y="2608135"/>
                </a:cubicBezTo>
                <a:lnTo>
                  <a:pt x="2622980" y="14845"/>
                </a:lnTo>
                <a:close/>
                <a:moveTo>
                  <a:pt x="0" y="2608135"/>
                </a:moveTo>
                <a:cubicBezTo>
                  <a:pt x="0" y="2618062"/>
                  <a:pt x="4372" y="2622980"/>
                  <a:pt x="13206" y="2622980"/>
                </a:cubicBezTo>
                <a:cubicBezTo>
                  <a:pt x="18671" y="2622980"/>
                  <a:pt x="24226" y="2620248"/>
                  <a:pt x="29691" y="2614692"/>
                </a:cubicBezTo>
                <a:lnTo>
                  <a:pt x="254283" y="2385090"/>
                </a:lnTo>
                <a:lnTo>
                  <a:pt x="254283" y="2385090"/>
                </a:lnTo>
                <a:lnTo>
                  <a:pt x="254283" y="236159"/>
                </a:lnTo>
                <a:lnTo>
                  <a:pt x="29691" y="8197"/>
                </a:lnTo>
                <a:cubicBezTo>
                  <a:pt x="24226" y="2732"/>
                  <a:pt x="18671" y="0"/>
                  <a:pt x="13206" y="0"/>
                </a:cubicBezTo>
                <a:cubicBezTo>
                  <a:pt x="4372" y="0"/>
                  <a:pt x="0" y="4918"/>
                  <a:pt x="0" y="14845"/>
                </a:cubicBezTo>
                <a:lnTo>
                  <a:pt x="0" y="2608135"/>
                </a:lnTo>
                <a:close/>
                <a:moveTo>
                  <a:pt x="584251" y="572138"/>
                </a:moveTo>
                <a:lnTo>
                  <a:pt x="2038638" y="572138"/>
                </a:lnTo>
                <a:lnTo>
                  <a:pt x="2243012" y="364303"/>
                </a:lnTo>
                <a:cubicBezTo>
                  <a:pt x="2248568" y="358838"/>
                  <a:pt x="2251300" y="353283"/>
                  <a:pt x="2251300" y="347727"/>
                </a:cubicBezTo>
                <a:cubicBezTo>
                  <a:pt x="2251300" y="338984"/>
                  <a:pt x="2246382" y="334521"/>
                  <a:pt x="2236455" y="334521"/>
                </a:cubicBezTo>
                <a:lnTo>
                  <a:pt x="386525" y="334521"/>
                </a:lnTo>
                <a:cubicBezTo>
                  <a:pt x="376598" y="334521"/>
                  <a:pt x="371680" y="338893"/>
                  <a:pt x="371680" y="347727"/>
                </a:cubicBezTo>
                <a:cubicBezTo>
                  <a:pt x="371680" y="353283"/>
                  <a:pt x="374412" y="358747"/>
                  <a:pt x="379968" y="364303"/>
                </a:cubicBezTo>
                <a:lnTo>
                  <a:pt x="584251" y="572138"/>
                </a:lnTo>
                <a:close/>
                <a:moveTo>
                  <a:pt x="379877" y="2258768"/>
                </a:moveTo>
                <a:cubicBezTo>
                  <a:pt x="374412" y="2264233"/>
                  <a:pt x="371589" y="2269789"/>
                  <a:pt x="371589" y="2275344"/>
                </a:cubicBezTo>
                <a:cubicBezTo>
                  <a:pt x="371589" y="2284087"/>
                  <a:pt x="376507" y="2288550"/>
                  <a:pt x="386434" y="2288550"/>
                </a:cubicBezTo>
                <a:lnTo>
                  <a:pt x="2236364" y="2288550"/>
                </a:lnTo>
                <a:cubicBezTo>
                  <a:pt x="2246291" y="2288550"/>
                  <a:pt x="2251209" y="2284179"/>
                  <a:pt x="2251209" y="2275344"/>
                </a:cubicBezTo>
                <a:cubicBezTo>
                  <a:pt x="2251209" y="2269789"/>
                  <a:pt x="2248477" y="2264324"/>
                  <a:pt x="2242921" y="2258768"/>
                </a:cubicBezTo>
                <a:lnTo>
                  <a:pt x="2038547" y="2050934"/>
                </a:lnTo>
                <a:lnTo>
                  <a:pt x="584251" y="2050934"/>
                </a:lnTo>
                <a:lnTo>
                  <a:pt x="379877" y="2258768"/>
                </a:lnTo>
                <a:close/>
                <a:moveTo>
                  <a:pt x="1929257" y="1940186"/>
                </a:moveTo>
                <a:cubicBezTo>
                  <a:pt x="1934812" y="1945650"/>
                  <a:pt x="1940277" y="1948382"/>
                  <a:pt x="1945741" y="1948382"/>
                </a:cubicBezTo>
                <a:cubicBezTo>
                  <a:pt x="1954576" y="1948382"/>
                  <a:pt x="1958947" y="1943464"/>
                  <a:pt x="1958947" y="1933537"/>
                </a:cubicBezTo>
                <a:lnTo>
                  <a:pt x="1958947" y="1933537"/>
                </a:lnTo>
                <a:lnTo>
                  <a:pt x="1958947" y="689443"/>
                </a:lnTo>
                <a:cubicBezTo>
                  <a:pt x="1958947" y="679516"/>
                  <a:pt x="1954576" y="674598"/>
                  <a:pt x="1945741" y="674598"/>
                </a:cubicBezTo>
                <a:cubicBezTo>
                  <a:pt x="1940277" y="674598"/>
                  <a:pt x="1934721" y="677330"/>
                  <a:pt x="1929257" y="682886"/>
                </a:cubicBezTo>
                <a:lnTo>
                  <a:pt x="1716139" y="899464"/>
                </a:lnTo>
                <a:lnTo>
                  <a:pt x="1716139" y="1723699"/>
                </a:lnTo>
                <a:lnTo>
                  <a:pt x="1929257" y="1940186"/>
                </a:lnTo>
                <a:close/>
                <a:moveTo>
                  <a:pt x="906841" y="1723608"/>
                </a:moveTo>
                <a:lnTo>
                  <a:pt x="906841" y="899373"/>
                </a:lnTo>
                <a:lnTo>
                  <a:pt x="693724" y="682795"/>
                </a:lnTo>
                <a:cubicBezTo>
                  <a:pt x="688168" y="677330"/>
                  <a:pt x="682703" y="674507"/>
                  <a:pt x="677239" y="674507"/>
                </a:cubicBezTo>
                <a:cubicBezTo>
                  <a:pt x="668405" y="674507"/>
                  <a:pt x="664033" y="679516"/>
                  <a:pt x="664033" y="689352"/>
                </a:cubicBezTo>
                <a:lnTo>
                  <a:pt x="664033" y="1933537"/>
                </a:lnTo>
                <a:lnTo>
                  <a:pt x="664033" y="1933537"/>
                </a:lnTo>
                <a:cubicBezTo>
                  <a:pt x="664033" y="1943464"/>
                  <a:pt x="668405" y="1948382"/>
                  <a:pt x="677239" y="1948382"/>
                </a:cubicBezTo>
                <a:cubicBezTo>
                  <a:pt x="682703" y="1948382"/>
                  <a:pt x="688259" y="1945650"/>
                  <a:pt x="693724" y="1940186"/>
                </a:cubicBezTo>
                <a:lnTo>
                  <a:pt x="906841" y="1723608"/>
                </a:lnTo>
                <a:close/>
                <a:moveTo>
                  <a:pt x="8914034" y="896185"/>
                </a:moveTo>
                <a:lnTo>
                  <a:pt x="8914034" y="911486"/>
                </a:lnTo>
                <a:lnTo>
                  <a:pt x="8951921" y="911486"/>
                </a:lnTo>
                <a:lnTo>
                  <a:pt x="8951921" y="1001104"/>
                </a:lnTo>
                <a:lnTo>
                  <a:pt x="8968862" y="1001104"/>
                </a:lnTo>
                <a:lnTo>
                  <a:pt x="8968862" y="911486"/>
                </a:lnTo>
                <a:lnTo>
                  <a:pt x="9006749" y="911486"/>
                </a:lnTo>
                <a:lnTo>
                  <a:pt x="9006749" y="896185"/>
                </a:lnTo>
                <a:lnTo>
                  <a:pt x="8914034" y="896185"/>
                </a:lnTo>
                <a:close/>
                <a:moveTo>
                  <a:pt x="9123690" y="896185"/>
                </a:moveTo>
                <a:lnTo>
                  <a:pt x="9084892" y="958298"/>
                </a:lnTo>
                <a:lnTo>
                  <a:pt x="9046458" y="896185"/>
                </a:lnTo>
                <a:lnTo>
                  <a:pt x="9029245" y="896185"/>
                </a:lnTo>
                <a:lnTo>
                  <a:pt x="9029245" y="1001195"/>
                </a:lnTo>
                <a:lnTo>
                  <a:pt x="9046458" y="1001195"/>
                </a:lnTo>
                <a:lnTo>
                  <a:pt x="9046458" y="933617"/>
                </a:lnTo>
                <a:cubicBezTo>
                  <a:pt x="9046458" y="932342"/>
                  <a:pt x="9046458" y="931067"/>
                  <a:pt x="9046367" y="929883"/>
                </a:cubicBezTo>
                <a:cubicBezTo>
                  <a:pt x="9046276" y="928608"/>
                  <a:pt x="9046185" y="927333"/>
                  <a:pt x="9046094" y="925876"/>
                </a:cubicBezTo>
                <a:cubicBezTo>
                  <a:pt x="9046914" y="928152"/>
                  <a:pt x="9048097" y="930429"/>
                  <a:pt x="9049646" y="932797"/>
                </a:cubicBezTo>
                <a:lnTo>
                  <a:pt x="9077606" y="977698"/>
                </a:lnTo>
                <a:lnTo>
                  <a:pt x="9091449" y="977698"/>
                </a:lnTo>
                <a:lnTo>
                  <a:pt x="9119137" y="932797"/>
                </a:lnTo>
                <a:cubicBezTo>
                  <a:pt x="9119865" y="931704"/>
                  <a:pt x="9120593" y="930520"/>
                  <a:pt x="9121322" y="929428"/>
                </a:cubicBezTo>
                <a:cubicBezTo>
                  <a:pt x="9122051" y="928335"/>
                  <a:pt x="9122779" y="927151"/>
                  <a:pt x="9123508" y="925876"/>
                </a:cubicBezTo>
                <a:cubicBezTo>
                  <a:pt x="9123326" y="927242"/>
                  <a:pt x="9123234" y="928608"/>
                  <a:pt x="9123234" y="929883"/>
                </a:cubicBezTo>
                <a:cubicBezTo>
                  <a:pt x="9123144" y="931158"/>
                  <a:pt x="9123144" y="932433"/>
                  <a:pt x="9123144" y="933617"/>
                </a:cubicBezTo>
                <a:lnTo>
                  <a:pt x="9123144" y="1001195"/>
                </a:lnTo>
                <a:lnTo>
                  <a:pt x="9140175" y="1001195"/>
                </a:lnTo>
                <a:lnTo>
                  <a:pt x="9140175" y="896185"/>
                </a:lnTo>
                <a:lnTo>
                  <a:pt x="9123690" y="896185"/>
                </a:lnTo>
                <a:lnTo>
                  <a:pt x="9123690" y="896185"/>
                </a:lnTo>
                <a:close/>
              </a:path>
            </a:pathLst>
          </a:custGeom>
          <a:solidFill>
            <a:schemeClr val="tx1"/>
          </a:solidFill>
          <a:ln w="9108" cap="flat">
            <a:noFill/>
            <a:prstDash val="solid"/>
            <a:miter/>
          </a:ln>
        </p:spPr>
        <p:txBody>
          <a:bodyPr rtlCol="0" anchor="ctr"/>
          <a:lstStyle/>
          <a:p>
            <a:endParaRPr lang="en-US" sz="1800"/>
          </a:p>
        </p:txBody>
      </p:sp>
      <p:sp>
        <p:nvSpPr>
          <p:cNvPr id="2" name="Title"/>
          <p:cNvSpPr>
            <a:spLocks noGrp="1"/>
          </p:cNvSpPr>
          <p:nvPr userDrawn="1">
            <p:ph type="ctrTitle"/>
          </p:nvPr>
        </p:nvSpPr>
        <p:spPr>
          <a:xfrm>
            <a:off x="342479" y="1618775"/>
            <a:ext cx="7589520" cy="1097280"/>
          </a:xfrm>
        </p:spPr>
        <p:txBody>
          <a:bodyPr bIns="0" anchor="b"/>
          <a:lstStyle>
            <a:lvl1pPr algn="l">
              <a:defRPr sz="3800">
                <a:solidFill>
                  <a:schemeClr val="tx1"/>
                </a:solidFill>
              </a:defRPr>
            </a:lvl1pPr>
          </a:lstStyle>
          <a:p>
            <a:r>
              <a:rPr lang="en-US"/>
              <a:t>Click to edit Master title style</a:t>
            </a:r>
          </a:p>
        </p:txBody>
      </p:sp>
      <p:sp>
        <p:nvSpPr>
          <p:cNvPr id="3" name="Subtitle"/>
          <p:cNvSpPr>
            <a:spLocks noGrp="1"/>
          </p:cNvSpPr>
          <p:nvPr userDrawn="1">
            <p:ph type="subTitle" idx="1"/>
          </p:nvPr>
        </p:nvSpPr>
        <p:spPr>
          <a:xfrm>
            <a:off x="360409" y="2698786"/>
            <a:ext cx="7589520" cy="640080"/>
          </a:xfrm>
        </p:spPr>
        <p:txBody>
          <a:bodyPr/>
          <a:lstStyle>
            <a:lvl1pPr marL="0" indent="0" algn="l">
              <a:spcBef>
                <a:spcPts val="0"/>
              </a:spcBef>
              <a:buNone/>
              <a:defRPr sz="2200">
                <a:solidFill>
                  <a:schemeClr val="tx1"/>
                </a:solidFill>
              </a:defRPr>
            </a:lvl1pPr>
            <a:lvl2pPr marL="342884" indent="0" algn="ctr">
              <a:buNone/>
              <a:defRPr sz="1500"/>
            </a:lvl2pPr>
            <a:lvl3pPr marL="685766" indent="0" algn="ctr">
              <a:buNone/>
              <a:defRPr sz="1350"/>
            </a:lvl3pPr>
            <a:lvl4pPr marL="1028649" indent="0" algn="ctr">
              <a:buNone/>
              <a:defRPr sz="1200"/>
            </a:lvl4pPr>
            <a:lvl5pPr marL="1371532" indent="0" algn="ctr">
              <a:buNone/>
              <a:defRPr sz="1200"/>
            </a:lvl5pPr>
            <a:lvl6pPr marL="1714415" indent="0" algn="ctr">
              <a:buNone/>
              <a:defRPr sz="1200"/>
            </a:lvl6pPr>
            <a:lvl7pPr marL="2057297" indent="0" algn="ctr">
              <a:buNone/>
              <a:defRPr sz="1200"/>
            </a:lvl7pPr>
            <a:lvl8pPr marL="2400180" indent="0" algn="ctr">
              <a:buNone/>
              <a:defRPr sz="1200"/>
            </a:lvl8pPr>
            <a:lvl9pPr marL="2743064" indent="0" algn="ctr">
              <a:buNone/>
              <a:defRPr sz="1200"/>
            </a:lvl9pPr>
          </a:lstStyle>
          <a:p>
            <a:r>
              <a:rPr lang="en-US"/>
              <a:t>Click to edit Master subtitle style</a:t>
            </a:r>
          </a:p>
        </p:txBody>
      </p:sp>
      <p:sp>
        <p:nvSpPr>
          <p:cNvPr id="16" name="Speaker Name Placeholder">
            <a:extLst>
              <a:ext uri="{FF2B5EF4-FFF2-40B4-BE49-F238E27FC236}">
                <a16:creationId xmlns:a16="http://schemas.microsoft.com/office/drawing/2014/main" id="{4DA6B6D2-ED7F-41A1-8D80-502D2DD3324C}"/>
              </a:ext>
            </a:extLst>
          </p:cNvPr>
          <p:cNvSpPr>
            <a:spLocks noGrp="1"/>
          </p:cNvSpPr>
          <p:nvPr userDrawn="1">
            <p:ph type="body" sz="quarter" idx="10" hasCustomPrompt="1"/>
          </p:nvPr>
        </p:nvSpPr>
        <p:spPr>
          <a:xfrm>
            <a:off x="360409" y="3441511"/>
            <a:ext cx="5212080" cy="246888"/>
          </a:xfrm>
        </p:spPr>
        <p:txBody>
          <a:bodyPr tIns="0" bIns="0" anchor="b">
            <a:noAutofit/>
          </a:bodyPr>
          <a:lstStyle>
            <a:lvl1pPr marL="0" indent="0">
              <a:lnSpc>
                <a:spcPct val="100000"/>
              </a:lnSpc>
              <a:spcBef>
                <a:spcPts val="0"/>
              </a:spcBef>
              <a:buNone/>
              <a:defRPr sz="1600" b="1">
                <a:solidFill>
                  <a:schemeClr val="tx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Name</a:t>
            </a:r>
          </a:p>
        </p:txBody>
      </p:sp>
      <p:sp>
        <p:nvSpPr>
          <p:cNvPr id="17" name="Speaker Title Placeholder">
            <a:extLst>
              <a:ext uri="{FF2B5EF4-FFF2-40B4-BE49-F238E27FC236}">
                <a16:creationId xmlns:a16="http://schemas.microsoft.com/office/drawing/2014/main" id="{C245C7F1-CE18-44B2-B8E0-7120F30D0CC0}"/>
              </a:ext>
            </a:extLst>
          </p:cNvPr>
          <p:cNvSpPr>
            <a:spLocks noGrp="1"/>
          </p:cNvSpPr>
          <p:nvPr userDrawn="1">
            <p:ph type="body" sz="quarter" idx="11" hasCustomPrompt="1"/>
          </p:nvPr>
        </p:nvSpPr>
        <p:spPr>
          <a:xfrm>
            <a:off x="360409" y="3705858"/>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Speaker Title</a:t>
            </a:r>
          </a:p>
        </p:txBody>
      </p:sp>
      <p:sp>
        <p:nvSpPr>
          <p:cNvPr id="18" name="Date Placeholder">
            <a:extLst>
              <a:ext uri="{FF2B5EF4-FFF2-40B4-BE49-F238E27FC236}">
                <a16:creationId xmlns:a16="http://schemas.microsoft.com/office/drawing/2014/main" id="{C032B23B-A37D-4F8F-9931-D409AE57C7F3}"/>
              </a:ext>
            </a:extLst>
          </p:cNvPr>
          <p:cNvSpPr>
            <a:spLocks noGrp="1"/>
          </p:cNvSpPr>
          <p:nvPr userDrawn="1">
            <p:ph type="body" sz="quarter" idx="12" hasCustomPrompt="1"/>
          </p:nvPr>
        </p:nvSpPr>
        <p:spPr>
          <a:xfrm>
            <a:off x="360409" y="4001331"/>
            <a:ext cx="5212080" cy="246888"/>
          </a:xfrm>
        </p:spPr>
        <p:txBody>
          <a:bodyPr tIns="0" bIns="0" anchor="t">
            <a:noAutofit/>
          </a:bodyPr>
          <a:lstStyle>
            <a:lvl1pPr marL="0" indent="0">
              <a:lnSpc>
                <a:spcPct val="100000"/>
              </a:lnSpc>
              <a:spcBef>
                <a:spcPts val="0"/>
              </a:spcBef>
              <a:buNone/>
              <a:defRPr sz="1600">
                <a:solidFill>
                  <a:schemeClr val="tx1"/>
                </a:solidFill>
              </a:defRPr>
            </a:lvl1pPr>
            <a:lvl2pPr marL="168267"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Date</a:t>
            </a:r>
          </a:p>
        </p:txBody>
      </p:sp>
      <p:sp>
        <p:nvSpPr>
          <p:cNvPr id="13" name="Graphic 10">
            <a:extLst>
              <a:ext uri="{FF2B5EF4-FFF2-40B4-BE49-F238E27FC236}">
                <a16:creationId xmlns:a16="http://schemas.microsoft.com/office/drawing/2014/main" id="{1E2DBFAA-B004-3049-8034-0A4E5755D858}"/>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1800"/>
          </a:p>
        </p:txBody>
      </p:sp>
    </p:spTree>
    <p:extLst>
      <p:ext uri="{BB962C8B-B14F-4D97-AF65-F5344CB8AC3E}">
        <p14:creationId xmlns:p14="http://schemas.microsoft.com/office/powerpoint/2010/main" val="98430939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1">
    <p:spTree>
      <p:nvGrpSpPr>
        <p:cNvPr id="1" name=""/>
        <p:cNvGrpSpPr/>
        <p:nvPr/>
      </p:nvGrpSpPr>
      <p:grpSpPr>
        <a:xfrm>
          <a:off x="0" y="0"/>
          <a:ext cx="0" cy="0"/>
          <a:chOff x="0" y="0"/>
          <a:chExt cx="0" cy="0"/>
        </a:xfrm>
      </p:grpSpPr>
      <p:sp>
        <p:nvSpPr>
          <p:cNvPr id="5" name="Graphic 10">
            <a:extLst>
              <a:ext uri="{FF2B5EF4-FFF2-40B4-BE49-F238E27FC236}">
                <a16:creationId xmlns:a16="http://schemas.microsoft.com/office/drawing/2014/main" id="{2F872576-133A-574C-B9A2-A8F6F3055BAC}"/>
              </a:ext>
            </a:extLst>
          </p:cNvPr>
          <p:cNvSpPr>
            <a:spLocks noChangeAspect="1"/>
          </p:cNvSpPr>
          <p:nvPr userDrawn="1"/>
        </p:nvSpPr>
        <p:spPr>
          <a:xfrm>
            <a:off x="5720255" y="0"/>
            <a:ext cx="3423747" cy="3200400"/>
          </a:xfrm>
          <a:custGeom>
            <a:avLst/>
            <a:gdLst>
              <a:gd name="connsiteX0" fmla="*/ 691842 w 2972749"/>
              <a:gd name="connsiteY0" fmla="*/ 914400 h 2778823"/>
              <a:gd name="connsiteX1" fmla="*/ 1136283 w 2972749"/>
              <a:gd name="connsiteY1" fmla="*/ 468630 h 2778823"/>
              <a:gd name="connsiteX2" fmla="*/ 1136283 w 2972749"/>
              <a:gd name="connsiteY2" fmla="*/ 930402 h 2778823"/>
              <a:gd name="connsiteX3" fmla="*/ 1605694 w 2972749"/>
              <a:gd name="connsiteY3" fmla="*/ 459486 h 2778823"/>
              <a:gd name="connsiteX4" fmla="*/ 2056117 w 2972749"/>
              <a:gd name="connsiteY4" fmla="*/ 459486 h 2778823"/>
              <a:gd name="connsiteX5" fmla="*/ 2056117 w 2972749"/>
              <a:gd name="connsiteY5" fmla="*/ 931450 h 2778823"/>
              <a:gd name="connsiteX6" fmla="*/ 2526573 w 2972749"/>
              <a:gd name="connsiteY6" fmla="*/ 459486 h 2778823"/>
              <a:gd name="connsiteX7" fmla="*/ 2966836 w 2972749"/>
              <a:gd name="connsiteY7" fmla="*/ 459486 h 2778823"/>
              <a:gd name="connsiteX8" fmla="*/ 2516603 w 2972749"/>
              <a:gd name="connsiteY8" fmla="*/ 911162 h 2778823"/>
              <a:gd name="connsiteX9" fmla="*/ 2516603 w 2972749"/>
              <a:gd name="connsiteY9" fmla="*/ 1135666 h 2778823"/>
              <a:gd name="connsiteX10" fmla="*/ 2300127 w 2972749"/>
              <a:gd name="connsiteY10" fmla="*/ 1352550 h 2778823"/>
              <a:gd name="connsiteX11" fmla="*/ 2300127 w 2972749"/>
              <a:gd name="connsiteY11" fmla="*/ 1121759 h 2778823"/>
              <a:gd name="connsiteX12" fmla="*/ 2045673 w 2972749"/>
              <a:gd name="connsiteY12" fmla="*/ 1377125 h 2778823"/>
              <a:gd name="connsiteX13" fmla="*/ 2512521 w 2972749"/>
              <a:gd name="connsiteY13" fmla="*/ 1377125 h 2778823"/>
              <a:gd name="connsiteX14" fmla="*/ 2056117 w 2972749"/>
              <a:gd name="connsiteY14" fmla="*/ 1834896 h 2778823"/>
              <a:gd name="connsiteX15" fmla="*/ 2056117 w 2972749"/>
              <a:gd name="connsiteY15" fmla="*/ 2316956 h 2778823"/>
              <a:gd name="connsiteX16" fmla="*/ 2526573 w 2972749"/>
              <a:gd name="connsiteY16" fmla="*/ 1844993 h 2778823"/>
              <a:gd name="connsiteX17" fmla="*/ 2966836 w 2972749"/>
              <a:gd name="connsiteY17" fmla="*/ 1844993 h 2778823"/>
              <a:gd name="connsiteX18" fmla="*/ 2516603 w 2972749"/>
              <a:gd name="connsiteY18" fmla="*/ 2296763 h 2778823"/>
              <a:gd name="connsiteX19" fmla="*/ 2516603 w 2972749"/>
              <a:gd name="connsiteY19" fmla="*/ 2778824 h 2778823"/>
              <a:gd name="connsiteX20" fmla="*/ 2637469 w 2972749"/>
              <a:gd name="connsiteY20" fmla="*/ 2657475 h 2778823"/>
              <a:gd name="connsiteX21" fmla="*/ 2871890 w 2972749"/>
              <a:gd name="connsiteY21" fmla="*/ 2657475 h 2778823"/>
              <a:gd name="connsiteX22" fmla="*/ 2871890 w 2972749"/>
              <a:gd name="connsiteY22" fmla="*/ 2422303 h 2778823"/>
              <a:gd name="connsiteX23" fmla="*/ 2972343 w 2972749"/>
              <a:gd name="connsiteY23" fmla="*/ 2321528 h 2778823"/>
              <a:gd name="connsiteX24" fmla="*/ 2972343 w 2972749"/>
              <a:gd name="connsiteY24" fmla="*/ 2301335 h 2778823"/>
              <a:gd name="connsiteX25" fmla="*/ 2530750 w 2972749"/>
              <a:gd name="connsiteY25" fmla="*/ 2744343 h 2778823"/>
              <a:gd name="connsiteX26" fmla="*/ 2530750 w 2972749"/>
              <a:gd name="connsiteY26" fmla="*/ 2302669 h 2778823"/>
              <a:gd name="connsiteX27" fmla="*/ 2972343 w 2972749"/>
              <a:gd name="connsiteY27" fmla="*/ 1859661 h 2778823"/>
              <a:gd name="connsiteX28" fmla="*/ 2972343 w 2972749"/>
              <a:gd name="connsiteY28" fmla="*/ 1831086 h 2778823"/>
              <a:gd name="connsiteX29" fmla="*/ 2540814 w 2972749"/>
              <a:gd name="connsiteY29" fmla="*/ 1831086 h 2778823"/>
              <a:gd name="connsiteX30" fmla="*/ 2972343 w 2972749"/>
              <a:gd name="connsiteY30" fmla="*/ 1397794 h 2778823"/>
              <a:gd name="connsiteX31" fmla="*/ 2972343 w 2972749"/>
              <a:gd name="connsiteY31" fmla="*/ 1377601 h 2778823"/>
              <a:gd name="connsiteX32" fmla="*/ 2070359 w 2972749"/>
              <a:gd name="connsiteY32" fmla="*/ 2282476 h 2778823"/>
              <a:gd name="connsiteX33" fmla="*/ 2070359 w 2972749"/>
              <a:gd name="connsiteY33" fmla="*/ 1840802 h 2778823"/>
              <a:gd name="connsiteX34" fmla="*/ 2516603 w 2972749"/>
              <a:gd name="connsiteY34" fmla="*/ 1393127 h 2778823"/>
              <a:gd name="connsiteX35" fmla="*/ 2516603 w 2972749"/>
              <a:gd name="connsiteY35" fmla="*/ 1393127 h 2778823"/>
              <a:gd name="connsiteX36" fmla="*/ 2972343 w 2972749"/>
              <a:gd name="connsiteY36" fmla="*/ 935927 h 2778823"/>
              <a:gd name="connsiteX37" fmla="*/ 2972343 w 2972749"/>
              <a:gd name="connsiteY37" fmla="*/ 445199 h 2778823"/>
              <a:gd name="connsiteX38" fmla="*/ 2540814 w 2972749"/>
              <a:gd name="connsiteY38" fmla="*/ 445199 h 2778823"/>
              <a:gd name="connsiteX39" fmla="*/ 2972343 w 2972749"/>
              <a:gd name="connsiteY39" fmla="*/ 12287 h 2778823"/>
              <a:gd name="connsiteX40" fmla="*/ 2972343 w 2972749"/>
              <a:gd name="connsiteY40" fmla="*/ 0 h 2778823"/>
              <a:gd name="connsiteX41" fmla="*/ 2964462 w 2972749"/>
              <a:gd name="connsiteY41" fmla="*/ 0 h 2778823"/>
              <a:gd name="connsiteX42" fmla="*/ 2070359 w 2972749"/>
              <a:gd name="connsiteY42" fmla="*/ 896874 h 2778823"/>
              <a:gd name="connsiteX43" fmla="*/ 2070359 w 2972749"/>
              <a:gd name="connsiteY43" fmla="*/ 455295 h 2778823"/>
              <a:gd name="connsiteX44" fmla="*/ 2524199 w 2972749"/>
              <a:gd name="connsiteY44" fmla="*/ 0 h 2778823"/>
              <a:gd name="connsiteX45" fmla="*/ 2504071 w 2972749"/>
              <a:gd name="connsiteY45" fmla="*/ 0 h 2778823"/>
              <a:gd name="connsiteX46" fmla="*/ 2070359 w 2972749"/>
              <a:gd name="connsiteY46" fmla="*/ 435102 h 2778823"/>
              <a:gd name="connsiteX47" fmla="*/ 2070359 w 2972749"/>
              <a:gd name="connsiteY47" fmla="*/ 0 h 2778823"/>
              <a:gd name="connsiteX48" fmla="*/ 1583192 w 2972749"/>
              <a:gd name="connsiteY48" fmla="*/ 0 h 2778823"/>
              <a:gd name="connsiteX49" fmla="*/ 1136283 w 2972749"/>
              <a:gd name="connsiteY49" fmla="*/ 448342 h 2778823"/>
              <a:gd name="connsiteX50" fmla="*/ 1136283 w 2972749"/>
              <a:gd name="connsiteY50" fmla="*/ 448342 h 2778823"/>
              <a:gd name="connsiteX51" fmla="*/ 698773 w 2972749"/>
              <a:gd name="connsiteY51" fmla="*/ 887349 h 2778823"/>
              <a:gd name="connsiteX52" fmla="*/ 698773 w 2972749"/>
              <a:gd name="connsiteY52" fmla="*/ 445770 h 2778823"/>
              <a:gd name="connsiteX53" fmla="*/ 926643 w 2972749"/>
              <a:gd name="connsiteY53" fmla="*/ 217170 h 2778823"/>
              <a:gd name="connsiteX54" fmla="*/ 1143119 w 2972749"/>
              <a:gd name="connsiteY54" fmla="*/ 0 h 2778823"/>
              <a:gd name="connsiteX55" fmla="*/ 1122896 w 2972749"/>
              <a:gd name="connsiteY55" fmla="*/ 0 h 2778823"/>
              <a:gd name="connsiteX56" fmla="*/ 698773 w 2972749"/>
              <a:gd name="connsiteY56" fmla="*/ 425482 h 2778823"/>
              <a:gd name="connsiteX57" fmla="*/ 698773 w 2972749"/>
              <a:gd name="connsiteY57" fmla="*/ 0 h 2778823"/>
              <a:gd name="connsiteX58" fmla="*/ 684152 w 2972749"/>
              <a:gd name="connsiteY58" fmla="*/ 0 h 2778823"/>
              <a:gd name="connsiteX59" fmla="*/ 684152 w 2972749"/>
              <a:gd name="connsiteY59" fmla="*/ 439769 h 2778823"/>
              <a:gd name="connsiteX60" fmla="*/ 440236 w 2972749"/>
              <a:gd name="connsiteY60" fmla="*/ 684943 h 2778823"/>
              <a:gd name="connsiteX61" fmla="*/ 238381 w 2972749"/>
              <a:gd name="connsiteY61" fmla="*/ 684943 h 2778823"/>
              <a:gd name="connsiteX62" fmla="*/ 238381 w 2972749"/>
              <a:gd name="connsiteY62" fmla="*/ 445770 h 2778823"/>
              <a:gd name="connsiteX63" fmla="*/ 682727 w 2972749"/>
              <a:gd name="connsiteY63" fmla="*/ 0 h 2778823"/>
              <a:gd name="connsiteX64" fmla="*/ 662599 w 2972749"/>
              <a:gd name="connsiteY64" fmla="*/ 0 h 2778823"/>
              <a:gd name="connsiteX65" fmla="*/ 224140 w 2972749"/>
              <a:gd name="connsiteY65" fmla="*/ 439769 h 2778823"/>
              <a:gd name="connsiteX66" fmla="*/ 224140 w 2972749"/>
              <a:gd name="connsiteY66" fmla="*/ 689134 h 2778823"/>
              <a:gd name="connsiteX67" fmla="*/ -407 w 2972749"/>
              <a:gd name="connsiteY67" fmla="*/ 914400 h 2778823"/>
              <a:gd name="connsiteX68" fmla="*/ 691842 w 2972749"/>
              <a:gd name="connsiteY68" fmla="*/ 914400 h 2778823"/>
              <a:gd name="connsiteX69" fmla="*/ 224140 w 2972749"/>
              <a:gd name="connsiteY69" fmla="*/ 900113 h 2778823"/>
              <a:gd name="connsiteX70" fmla="*/ 34248 w 2972749"/>
              <a:gd name="connsiteY70" fmla="*/ 900113 h 2778823"/>
              <a:gd name="connsiteX71" fmla="*/ 224140 w 2972749"/>
              <a:gd name="connsiteY71" fmla="*/ 709613 h 2778823"/>
              <a:gd name="connsiteX72" fmla="*/ 684152 w 2972749"/>
              <a:gd name="connsiteY72" fmla="*/ 460058 h 2778823"/>
              <a:gd name="connsiteX73" fmla="*/ 684152 w 2972749"/>
              <a:gd name="connsiteY73" fmla="*/ 897446 h 2778823"/>
              <a:gd name="connsiteX74" fmla="*/ 248446 w 2972749"/>
              <a:gd name="connsiteY74" fmla="*/ 897446 h 2778823"/>
              <a:gd name="connsiteX75" fmla="*/ 684152 w 2972749"/>
              <a:gd name="connsiteY75" fmla="*/ 460058 h 2778823"/>
              <a:gd name="connsiteX76" fmla="*/ 1596295 w 2972749"/>
              <a:gd name="connsiteY76" fmla="*/ 448342 h 2778823"/>
              <a:gd name="connsiteX77" fmla="*/ 1150050 w 2972749"/>
              <a:gd name="connsiteY77" fmla="*/ 896017 h 2778823"/>
              <a:gd name="connsiteX78" fmla="*/ 1150050 w 2972749"/>
              <a:gd name="connsiteY78" fmla="*/ 454438 h 2778823"/>
              <a:gd name="connsiteX79" fmla="*/ 1596295 w 2972749"/>
              <a:gd name="connsiteY79" fmla="*/ 6763 h 2778823"/>
              <a:gd name="connsiteX80" fmla="*/ 2055737 w 2972749"/>
              <a:gd name="connsiteY80" fmla="*/ 445199 h 2778823"/>
              <a:gd name="connsiteX81" fmla="*/ 1620126 w 2972749"/>
              <a:gd name="connsiteY81" fmla="*/ 445199 h 2778823"/>
              <a:gd name="connsiteX82" fmla="*/ 2056117 w 2972749"/>
              <a:gd name="connsiteY82" fmla="*/ 7715 h 2778823"/>
              <a:gd name="connsiteX83" fmla="*/ 2516603 w 2972749"/>
              <a:gd name="connsiteY83" fmla="*/ 1362837 h 2778823"/>
              <a:gd name="connsiteX84" fmla="*/ 2310192 w 2972749"/>
              <a:gd name="connsiteY84" fmla="*/ 1362837 h 2778823"/>
              <a:gd name="connsiteX85" fmla="*/ 2516603 w 2972749"/>
              <a:gd name="connsiteY85" fmla="*/ 1156240 h 2778823"/>
              <a:gd name="connsiteX86" fmla="*/ 1620031 w 2972749"/>
              <a:gd name="connsiteY86" fmla="*/ 964978 h 2778823"/>
              <a:gd name="connsiteX87" fmla="*/ 1620031 w 2972749"/>
              <a:gd name="connsiteY87" fmla="*/ 665988 h 2778823"/>
              <a:gd name="connsiteX88" fmla="*/ 1321902 w 2972749"/>
              <a:gd name="connsiteY88" fmla="*/ 964978 h 2778823"/>
              <a:gd name="connsiteX89" fmla="*/ 1605789 w 2972749"/>
              <a:gd name="connsiteY89" fmla="*/ 950690 h 2778823"/>
              <a:gd name="connsiteX90" fmla="*/ 1355797 w 2972749"/>
              <a:gd name="connsiteY90" fmla="*/ 950690 h 2778823"/>
              <a:gd name="connsiteX91" fmla="*/ 1605125 w 2972749"/>
              <a:gd name="connsiteY91" fmla="*/ 700469 h 27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2972749" h="2778823">
                <a:moveTo>
                  <a:pt x="691842" y="914400"/>
                </a:moveTo>
                <a:lnTo>
                  <a:pt x="1136283" y="468630"/>
                </a:lnTo>
                <a:lnTo>
                  <a:pt x="1136283" y="930402"/>
                </a:lnTo>
                <a:lnTo>
                  <a:pt x="1605694" y="459486"/>
                </a:lnTo>
                <a:lnTo>
                  <a:pt x="2056117" y="459486"/>
                </a:lnTo>
                <a:lnTo>
                  <a:pt x="2056117" y="931450"/>
                </a:lnTo>
                <a:lnTo>
                  <a:pt x="2526573" y="459486"/>
                </a:lnTo>
                <a:lnTo>
                  <a:pt x="2966836" y="459486"/>
                </a:lnTo>
                <a:lnTo>
                  <a:pt x="2516603" y="911162"/>
                </a:lnTo>
                <a:lnTo>
                  <a:pt x="2516603" y="1135666"/>
                </a:lnTo>
                <a:lnTo>
                  <a:pt x="2300127" y="1352550"/>
                </a:lnTo>
                <a:lnTo>
                  <a:pt x="2300127" y="1121759"/>
                </a:lnTo>
                <a:lnTo>
                  <a:pt x="2045673" y="1377125"/>
                </a:lnTo>
                <a:lnTo>
                  <a:pt x="2512521" y="1377125"/>
                </a:lnTo>
                <a:lnTo>
                  <a:pt x="2056117" y="1834896"/>
                </a:lnTo>
                <a:lnTo>
                  <a:pt x="2056117" y="2316956"/>
                </a:lnTo>
                <a:lnTo>
                  <a:pt x="2526573" y="1844993"/>
                </a:lnTo>
                <a:lnTo>
                  <a:pt x="2966836" y="1844993"/>
                </a:lnTo>
                <a:lnTo>
                  <a:pt x="2516603" y="2296763"/>
                </a:lnTo>
                <a:lnTo>
                  <a:pt x="2516603" y="2778824"/>
                </a:lnTo>
                <a:lnTo>
                  <a:pt x="2637469" y="2657475"/>
                </a:lnTo>
                <a:lnTo>
                  <a:pt x="2871890" y="2657475"/>
                </a:lnTo>
                <a:lnTo>
                  <a:pt x="2871890" y="2422303"/>
                </a:lnTo>
                <a:lnTo>
                  <a:pt x="2972343" y="2321528"/>
                </a:lnTo>
                <a:lnTo>
                  <a:pt x="2972343" y="2301335"/>
                </a:lnTo>
                <a:lnTo>
                  <a:pt x="2530750" y="2744343"/>
                </a:lnTo>
                <a:lnTo>
                  <a:pt x="2530750" y="2302669"/>
                </a:lnTo>
                <a:lnTo>
                  <a:pt x="2972343" y="1859661"/>
                </a:lnTo>
                <a:lnTo>
                  <a:pt x="2972343" y="1831086"/>
                </a:lnTo>
                <a:lnTo>
                  <a:pt x="2540814" y="1831086"/>
                </a:lnTo>
                <a:lnTo>
                  <a:pt x="2972343" y="1397794"/>
                </a:lnTo>
                <a:lnTo>
                  <a:pt x="2972343" y="1377601"/>
                </a:lnTo>
                <a:lnTo>
                  <a:pt x="2070359" y="2282476"/>
                </a:lnTo>
                <a:lnTo>
                  <a:pt x="2070359" y="1840802"/>
                </a:lnTo>
                <a:lnTo>
                  <a:pt x="2516603" y="1393127"/>
                </a:lnTo>
                <a:lnTo>
                  <a:pt x="2516603" y="1393127"/>
                </a:lnTo>
                <a:lnTo>
                  <a:pt x="2972343" y="935927"/>
                </a:lnTo>
                <a:lnTo>
                  <a:pt x="2972343" y="445199"/>
                </a:lnTo>
                <a:lnTo>
                  <a:pt x="2540814" y="445199"/>
                </a:lnTo>
                <a:lnTo>
                  <a:pt x="2972343" y="12287"/>
                </a:lnTo>
                <a:lnTo>
                  <a:pt x="2972343" y="0"/>
                </a:lnTo>
                <a:lnTo>
                  <a:pt x="2964462" y="0"/>
                </a:lnTo>
                <a:lnTo>
                  <a:pt x="2070359" y="896874"/>
                </a:lnTo>
                <a:lnTo>
                  <a:pt x="2070359" y="455295"/>
                </a:lnTo>
                <a:lnTo>
                  <a:pt x="2524199" y="0"/>
                </a:lnTo>
                <a:lnTo>
                  <a:pt x="2504071" y="0"/>
                </a:lnTo>
                <a:lnTo>
                  <a:pt x="2070359" y="435102"/>
                </a:lnTo>
                <a:lnTo>
                  <a:pt x="2070359" y="0"/>
                </a:lnTo>
                <a:lnTo>
                  <a:pt x="1583192" y="0"/>
                </a:lnTo>
                <a:lnTo>
                  <a:pt x="1136283" y="448342"/>
                </a:lnTo>
                <a:lnTo>
                  <a:pt x="1136283" y="448342"/>
                </a:lnTo>
                <a:lnTo>
                  <a:pt x="698773" y="887349"/>
                </a:lnTo>
                <a:lnTo>
                  <a:pt x="698773" y="445770"/>
                </a:lnTo>
                <a:lnTo>
                  <a:pt x="926643" y="217170"/>
                </a:lnTo>
                <a:lnTo>
                  <a:pt x="1143119" y="0"/>
                </a:lnTo>
                <a:lnTo>
                  <a:pt x="1122896" y="0"/>
                </a:lnTo>
                <a:lnTo>
                  <a:pt x="698773" y="425482"/>
                </a:lnTo>
                <a:lnTo>
                  <a:pt x="698773" y="0"/>
                </a:lnTo>
                <a:lnTo>
                  <a:pt x="684152" y="0"/>
                </a:lnTo>
                <a:lnTo>
                  <a:pt x="684152" y="439769"/>
                </a:lnTo>
                <a:lnTo>
                  <a:pt x="440236" y="684943"/>
                </a:lnTo>
                <a:lnTo>
                  <a:pt x="238381" y="684943"/>
                </a:lnTo>
                <a:lnTo>
                  <a:pt x="238381" y="445770"/>
                </a:lnTo>
                <a:lnTo>
                  <a:pt x="682727" y="0"/>
                </a:lnTo>
                <a:lnTo>
                  <a:pt x="662599" y="0"/>
                </a:lnTo>
                <a:lnTo>
                  <a:pt x="224140" y="439769"/>
                </a:lnTo>
                <a:lnTo>
                  <a:pt x="224140" y="689134"/>
                </a:lnTo>
                <a:lnTo>
                  <a:pt x="-407" y="914400"/>
                </a:lnTo>
                <a:lnTo>
                  <a:pt x="691842" y="914400"/>
                </a:lnTo>
                <a:close/>
                <a:moveTo>
                  <a:pt x="224140" y="900113"/>
                </a:moveTo>
                <a:lnTo>
                  <a:pt x="34248" y="900113"/>
                </a:lnTo>
                <a:lnTo>
                  <a:pt x="224140" y="709613"/>
                </a:lnTo>
                <a:close/>
                <a:moveTo>
                  <a:pt x="684152" y="460058"/>
                </a:moveTo>
                <a:lnTo>
                  <a:pt x="684152" y="897446"/>
                </a:lnTo>
                <a:lnTo>
                  <a:pt x="248446" y="897446"/>
                </a:lnTo>
                <a:lnTo>
                  <a:pt x="684152" y="460058"/>
                </a:lnTo>
                <a:close/>
                <a:moveTo>
                  <a:pt x="1596295" y="448342"/>
                </a:moveTo>
                <a:lnTo>
                  <a:pt x="1150050" y="896017"/>
                </a:lnTo>
                <a:lnTo>
                  <a:pt x="1150050" y="454438"/>
                </a:lnTo>
                <a:lnTo>
                  <a:pt x="1596295" y="6763"/>
                </a:lnTo>
                <a:close/>
                <a:moveTo>
                  <a:pt x="2055737" y="445199"/>
                </a:moveTo>
                <a:lnTo>
                  <a:pt x="1620126" y="445199"/>
                </a:lnTo>
                <a:lnTo>
                  <a:pt x="2056117" y="7715"/>
                </a:lnTo>
                <a:close/>
                <a:moveTo>
                  <a:pt x="2516603" y="1362837"/>
                </a:moveTo>
                <a:lnTo>
                  <a:pt x="2310192" y="1362837"/>
                </a:lnTo>
                <a:lnTo>
                  <a:pt x="2516603" y="1156240"/>
                </a:lnTo>
                <a:close/>
                <a:moveTo>
                  <a:pt x="1620031" y="964978"/>
                </a:moveTo>
                <a:lnTo>
                  <a:pt x="1620031" y="665988"/>
                </a:lnTo>
                <a:lnTo>
                  <a:pt x="1321902" y="964978"/>
                </a:lnTo>
                <a:close/>
                <a:moveTo>
                  <a:pt x="1605789" y="950690"/>
                </a:moveTo>
                <a:lnTo>
                  <a:pt x="1355797" y="950690"/>
                </a:lnTo>
                <a:lnTo>
                  <a:pt x="1605125" y="700469"/>
                </a:lnTo>
                <a:close/>
              </a:path>
            </a:pathLst>
          </a:custGeom>
          <a:solidFill>
            <a:schemeClr val="tx2"/>
          </a:solidFill>
          <a:ln w="9495" cap="flat">
            <a:noFill/>
            <a:prstDash val="solid"/>
            <a:miter/>
          </a:ln>
        </p:spPr>
        <p:txBody>
          <a:bodyPr rtlCol="0" anchor="ctr"/>
          <a:lstStyle/>
          <a:p>
            <a:endParaRPr lang="en-US" sz="1800"/>
          </a:p>
        </p:txBody>
      </p:sp>
      <p:sp>
        <p:nvSpPr>
          <p:cNvPr id="2" name="Title 1"/>
          <p:cNvSpPr>
            <a:spLocks noGrp="1"/>
          </p:cNvSpPr>
          <p:nvPr>
            <p:ph type="title"/>
          </p:nvPr>
        </p:nvSpPr>
        <p:spPr>
          <a:xfrm>
            <a:off x="345911" y="1380394"/>
            <a:ext cx="7498080" cy="1785434"/>
          </a:xfrm>
        </p:spPr>
        <p:txBody>
          <a:bodyPr anchor="b"/>
          <a:lstStyle>
            <a:lvl1pPr>
              <a:defRPr sz="40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360541" y="3178753"/>
            <a:ext cx="7498080" cy="1125140"/>
          </a:xfrm>
        </p:spPr>
        <p:txBody>
          <a:bodyPr/>
          <a:lstStyle>
            <a:lvl1pPr marL="0" indent="0">
              <a:spcBef>
                <a:spcPts val="0"/>
              </a:spcBef>
              <a:buNone/>
              <a:defRPr sz="2200">
                <a:solidFill>
                  <a:schemeClr val="tx1"/>
                </a:solidFill>
              </a:defRPr>
            </a:lvl1pPr>
            <a:lvl2pPr marL="342884" indent="0">
              <a:buNone/>
              <a:defRPr sz="1500">
                <a:solidFill>
                  <a:schemeClr val="tx1">
                    <a:tint val="75000"/>
                  </a:schemeClr>
                </a:solidFill>
              </a:defRPr>
            </a:lvl2pPr>
            <a:lvl3pPr marL="685766" indent="0">
              <a:buNone/>
              <a:defRPr sz="1350">
                <a:solidFill>
                  <a:schemeClr val="tx1">
                    <a:tint val="75000"/>
                  </a:schemeClr>
                </a:solidFill>
              </a:defRPr>
            </a:lvl3pPr>
            <a:lvl4pPr marL="1028649" indent="0">
              <a:buNone/>
              <a:defRPr sz="1200">
                <a:solidFill>
                  <a:schemeClr val="tx1">
                    <a:tint val="75000"/>
                  </a:schemeClr>
                </a:solidFill>
              </a:defRPr>
            </a:lvl4pPr>
            <a:lvl5pPr marL="1371532" indent="0">
              <a:buNone/>
              <a:defRPr sz="1200">
                <a:solidFill>
                  <a:schemeClr val="tx1">
                    <a:tint val="75000"/>
                  </a:schemeClr>
                </a:solidFill>
              </a:defRPr>
            </a:lvl5pPr>
            <a:lvl6pPr marL="1714415" indent="0">
              <a:buNone/>
              <a:defRPr sz="1200">
                <a:solidFill>
                  <a:schemeClr val="tx1">
                    <a:tint val="75000"/>
                  </a:schemeClr>
                </a:solidFill>
              </a:defRPr>
            </a:lvl6pPr>
            <a:lvl7pPr marL="2057297" indent="0">
              <a:buNone/>
              <a:defRPr sz="1200">
                <a:solidFill>
                  <a:schemeClr val="tx1">
                    <a:tint val="75000"/>
                  </a:schemeClr>
                </a:solidFill>
              </a:defRPr>
            </a:lvl7pPr>
            <a:lvl8pPr marL="2400180" indent="0">
              <a:buNone/>
              <a:defRPr sz="1200">
                <a:solidFill>
                  <a:schemeClr val="tx1">
                    <a:tint val="75000"/>
                  </a:schemeClr>
                </a:solidFill>
              </a:defRPr>
            </a:lvl8pPr>
            <a:lvl9pPr marL="2743064"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78580335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76.xml"/><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theme" Target="../theme/theme2.xml"/><Relationship Id="rId2" Type="http://schemas.openxmlformats.org/officeDocument/2006/relationships/slideLayout" Target="../slideLayouts/slideLayout70.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0" Type="http://schemas.openxmlformats.org/officeDocument/2006/relationships/slideLayout" Target="../slideLayouts/slideLayout78.xml"/><Relationship Id="rId4" Type="http://schemas.openxmlformats.org/officeDocument/2006/relationships/slideLayout" Target="../slideLayouts/slideLayout72.xml"/><Relationship Id="rId9" Type="http://schemas.openxmlformats.org/officeDocument/2006/relationships/slideLayout" Target="../slideLayouts/slideLayout7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6606" y="273844"/>
            <a:ext cx="8458200" cy="82296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346606" y="1318220"/>
            <a:ext cx="8458200" cy="329184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p:txBody>
      </p:sp>
      <p:sp>
        <p:nvSpPr>
          <p:cNvPr id="22" name="Footer">
            <a:extLst>
              <a:ext uri="{FF2B5EF4-FFF2-40B4-BE49-F238E27FC236}">
                <a16:creationId xmlns:a16="http://schemas.microsoft.com/office/drawing/2014/main" id="{CC685B81-A81A-4C01-83B3-BA47AC4AF9E7}"/>
              </a:ext>
            </a:extLst>
          </p:cNvPr>
          <p:cNvSpPr txBox="1"/>
          <p:nvPr userDrawn="1"/>
        </p:nvSpPr>
        <p:spPr>
          <a:xfrm>
            <a:off x="364128" y="4756015"/>
            <a:ext cx="2468880" cy="200055"/>
          </a:xfrm>
          <a:prstGeom prst="rect">
            <a:avLst/>
          </a:prstGeom>
          <a:noFill/>
        </p:spPr>
        <p:txBody>
          <a:bodyPr wrap="square" rtlCol="0" anchor="ctr">
            <a:spAutoFit/>
          </a:bodyPr>
          <a:lstStyle/>
          <a:p>
            <a:pPr algn="l"/>
            <a:r>
              <a:rPr lang="en-US" sz="700">
                <a:solidFill>
                  <a:schemeClr val="tx2"/>
                </a:solidFill>
              </a:rPr>
              <a:t>© 2022 Marvell confidential. All rights reserved.</a:t>
            </a:r>
          </a:p>
        </p:txBody>
      </p:sp>
      <p:sp>
        <p:nvSpPr>
          <p:cNvPr id="23" name="Page Number">
            <a:extLst>
              <a:ext uri="{FF2B5EF4-FFF2-40B4-BE49-F238E27FC236}">
                <a16:creationId xmlns:a16="http://schemas.microsoft.com/office/drawing/2014/main" id="{FE12566E-4997-48F9-A1B6-B90B87967214}"/>
              </a:ext>
            </a:extLst>
          </p:cNvPr>
          <p:cNvSpPr txBox="1"/>
          <p:nvPr userDrawn="1"/>
        </p:nvSpPr>
        <p:spPr>
          <a:xfrm>
            <a:off x="8421200" y="4756015"/>
            <a:ext cx="365760" cy="200055"/>
          </a:xfrm>
          <a:prstGeom prst="rect">
            <a:avLst/>
          </a:prstGeom>
          <a:noFill/>
        </p:spPr>
        <p:txBody>
          <a:bodyPr wrap="square" rtlCol="0" anchor="ctr">
            <a:spAutoFit/>
          </a:bodyPr>
          <a:lstStyle/>
          <a:p>
            <a:pPr algn="r"/>
            <a:fld id="{AB96A045-9DC0-4540-8F07-A76F4C844927}" type="slidenum">
              <a:rPr lang="en-US" sz="700" smtClean="0">
                <a:solidFill>
                  <a:schemeClr val="tx2"/>
                </a:solidFill>
              </a:rPr>
              <a:t>‹#›</a:t>
            </a:fld>
            <a:endParaRPr lang="en-US" sz="700">
              <a:solidFill>
                <a:schemeClr val="tx2"/>
              </a:solidFill>
            </a:endParaRPr>
          </a:p>
        </p:txBody>
      </p:sp>
    </p:spTree>
    <p:extLst>
      <p:ext uri="{BB962C8B-B14F-4D97-AF65-F5344CB8AC3E}">
        <p14:creationId xmlns:p14="http://schemas.microsoft.com/office/powerpoint/2010/main" val="1463460047"/>
      </p:ext>
    </p:extLst>
  </p:cSld>
  <p:clrMap bg1="lt1" tx1="dk1" bg2="lt2" tx2="dk2" accent1="accent1" accent2="accent2" accent3="accent3" accent4="accent4" accent5="accent5" accent6="accent6" hlink="hlink" folHlink="folHlink"/>
  <p:sldLayoutIdLst>
    <p:sldLayoutId id="2147483662" r:id="rId1"/>
    <p:sldLayoutId id="2147483661" r:id="rId2"/>
    <p:sldLayoutId id="2147483663" r:id="rId3"/>
    <p:sldLayoutId id="2147483664" r:id="rId4"/>
    <p:sldLayoutId id="2147483665" r:id="rId5"/>
    <p:sldLayoutId id="2147483666" r:id="rId6"/>
    <p:sldLayoutId id="2147483668" r:id="rId7"/>
    <p:sldLayoutId id="2147483669" r:id="rId8"/>
    <p:sldLayoutId id="2147483670" r:id="rId9"/>
    <p:sldLayoutId id="2147483671" r:id="rId10"/>
    <p:sldLayoutId id="2147483672" r:id="rId11"/>
    <p:sldLayoutId id="2147483673" r:id="rId12"/>
    <p:sldLayoutId id="2147483667" r:id="rId13"/>
    <p:sldLayoutId id="2147483758" r:id="rId14"/>
    <p:sldLayoutId id="2147483719" r:id="rId15"/>
    <p:sldLayoutId id="2147483759" r:id="rId16"/>
    <p:sldLayoutId id="2147483743" r:id="rId17"/>
    <p:sldLayoutId id="2147483744" r:id="rId18"/>
    <p:sldLayoutId id="2147483762" r:id="rId19"/>
    <p:sldLayoutId id="2147483746" r:id="rId20"/>
    <p:sldLayoutId id="2147483777" r:id="rId21"/>
    <p:sldLayoutId id="2147483703" r:id="rId22"/>
    <p:sldLayoutId id="2147483778" r:id="rId23"/>
    <p:sldLayoutId id="2147483779" r:id="rId24"/>
    <p:sldLayoutId id="2147483780" r:id="rId25"/>
    <p:sldLayoutId id="2147483781" r:id="rId26"/>
    <p:sldLayoutId id="2147483775" r:id="rId27"/>
    <p:sldLayoutId id="2147483763" r:id="rId28"/>
    <p:sldLayoutId id="2147483765" r:id="rId29"/>
    <p:sldLayoutId id="2147483774" r:id="rId30"/>
    <p:sldLayoutId id="2147483690" r:id="rId31"/>
    <p:sldLayoutId id="2147483691" r:id="rId32"/>
    <p:sldLayoutId id="2147483764" r:id="rId33"/>
    <p:sldLayoutId id="2147483766" r:id="rId34"/>
    <p:sldLayoutId id="2147483678" r:id="rId35"/>
    <p:sldLayoutId id="2147483681" r:id="rId36"/>
    <p:sldLayoutId id="2147483768" r:id="rId37"/>
    <p:sldLayoutId id="2147483692" r:id="rId38"/>
    <p:sldLayoutId id="2147483693" r:id="rId39"/>
    <p:sldLayoutId id="2147483682" r:id="rId40"/>
    <p:sldLayoutId id="2147483769" r:id="rId41"/>
    <p:sldLayoutId id="2147483689" r:id="rId42"/>
    <p:sldLayoutId id="2147483757" r:id="rId43"/>
    <p:sldLayoutId id="2147483748" r:id="rId44"/>
    <p:sldLayoutId id="2147483749" r:id="rId45"/>
    <p:sldLayoutId id="2147483750" r:id="rId46"/>
    <p:sldLayoutId id="2147483751" r:id="rId47"/>
    <p:sldLayoutId id="2147483718" r:id="rId48"/>
    <p:sldLayoutId id="2147483747" r:id="rId49"/>
    <p:sldLayoutId id="2147483720" r:id="rId50"/>
    <p:sldLayoutId id="2147483721" r:id="rId51"/>
    <p:sldLayoutId id="2147483772" r:id="rId52"/>
    <p:sldLayoutId id="2147483680" r:id="rId53"/>
    <p:sldLayoutId id="2147483679" r:id="rId54"/>
    <p:sldLayoutId id="2147483683" r:id="rId55"/>
    <p:sldLayoutId id="2147483773" r:id="rId56"/>
    <p:sldLayoutId id="2147483704" r:id="rId57"/>
    <p:sldLayoutId id="2147483706" r:id="rId58"/>
    <p:sldLayoutId id="2147483707" r:id="rId59"/>
    <p:sldLayoutId id="2147483705" r:id="rId60"/>
    <p:sldLayoutId id="2147483708" r:id="rId61"/>
    <p:sldLayoutId id="2147483709" r:id="rId62"/>
    <p:sldLayoutId id="2147483760" r:id="rId63"/>
    <p:sldLayoutId id="2147483767" r:id="rId64"/>
    <p:sldLayoutId id="2147483761" r:id="rId65"/>
    <p:sldLayoutId id="2147483745" r:id="rId66"/>
    <p:sldLayoutId id="2147483770" r:id="rId67"/>
    <p:sldLayoutId id="2147483771" r:id="rId68"/>
  </p:sldLayoutIdLst>
  <p:txStyles>
    <p:titleStyle>
      <a:lvl1pPr algn="l" defTabSz="6858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SzPct val="90000"/>
        <a:buFont typeface="Wingdings" panose="05000000000000000000" pitchFamily="2" charset="2"/>
        <a:buChar char="§"/>
        <a:defRPr sz="2000" kern="1200">
          <a:solidFill>
            <a:schemeClr val="tx1"/>
          </a:solidFill>
          <a:latin typeface="+mn-lt"/>
          <a:ea typeface="+mn-ea"/>
          <a:cs typeface="+mn-cs"/>
        </a:defRPr>
      </a:lvl1pPr>
      <a:lvl2pPr marL="344488" indent="-171450" algn="l" defTabSz="685800" rtl="0" eaLnBrk="1" latinLnBrk="0" hangingPunct="1">
        <a:lnSpc>
          <a:spcPct val="90000"/>
        </a:lnSpc>
        <a:spcBef>
          <a:spcPts val="375"/>
        </a:spcBef>
        <a:buSzPct val="100000"/>
        <a:buFont typeface="System Font Regular"/>
        <a:buChar char="‒"/>
        <a:defRPr sz="1800" kern="1200">
          <a:solidFill>
            <a:schemeClr val="tx1"/>
          </a:solidFill>
          <a:latin typeface="+mn-lt"/>
          <a:ea typeface="+mn-ea"/>
          <a:cs typeface="+mn-cs"/>
        </a:defRPr>
      </a:lvl2pPr>
      <a:lvl3pPr marL="517525" indent="-174625" algn="l" defTabSz="685800" rtl="0" eaLnBrk="1" latinLnBrk="0" hangingPunct="1">
        <a:lnSpc>
          <a:spcPct val="90000"/>
        </a:lnSpc>
        <a:spcBef>
          <a:spcPts val="375"/>
        </a:spcBef>
        <a:buSzPct val="90000"/>
        <a:buFont typeface="Arial" panose="020B0604020202020204" pitchFamily="34" charset="0"/>
        <a:buChar char="•"/>
        <a:tabLst/>
        <a:defRPr sz="1600" kern="1200">
          <a:solidFill>
            <a:schemeClr val="tx1"/>
          </a:solidFill>
          <a:latin typeface="+mn-lt"/>
          <a:ea typeface="+mn-ea"/>
          <a:cs typeface="+mn-cs"/>
        </a:defRPr>
      </a:lvl3pPr>
      <a:lvl4pPr marL="690563" indent="-173038" algn="l" defTabSz="685800" rtl="0" eaLnBrk="1" latinLnBrk="0" hangingPunct="1">
        <a:lnSpc>
          <a:spcPct val="90000"/>
        </a:lnSpc>
        <a:spcBef>
          <a:spcPts val="375"/>
        </a:spcBef>
        <a:buSzPct val="90000"/>
        <a:buFont typeface="Wingdings" panose="05000000000000000000" pitchFamily="2" charset="2"/>
        <a:buChar char="§"/>
        <a:defRPr sz="1400" kern="1200">
          <a:solidFill>
            <a:schemeClr val="tx1"/>
          </a:solidFill>
          <a:latin typeface="+mn-lt"/>
          <a:ea typeface="+mn-ea"/>
          <a:cs typeface="+mn-cs"/>
        </a:defRPr>
      </a:lvl4pPr>
      <a:lvl5pPr marL="854075" indent="-163513" algn="l" defTabSz="685800" rtl="0" eaLnBrk="1" latinLnBrk="0" hangingPunct="1">
        <a:lnSpc>
          <a:spcPct val="90000"/>
        </a:lnSpc>
        <a:spcBef>
          <a:spcPts val="375"/>
        </a:spcBef>
        <a:buSzPct val="90000"/>
        <a:buFont typeface="Wingdings" panose="05000000000000000000" pitchFamily="2" charset="2"/>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5472" userDrawn="1">
          <p15:clr>
            <a:srgbClr val="F26B43"/>
          </p15:clr>
        </p15:guide>
        <p15:guide id="3" pos="288" userDrawn="1">
          <p15:clr>
            <a:srgbClr val="F26B43"/>
          </p15:clr>
        </p15:guide>
        <p15:guide id="4" pos="2880" userDrawn="1">
          <p15:clr>
            <a:srgbClr val="F26B43"/>
          </p15:clr>
        </p15:guide>
        <p15:guide id="5" orient="horz" pos="308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FEB515-3305-61D6-5C5A-4809658CC5D9}"/>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BC186-5A93-BD80-573C-947D55EE96B1}"/>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D82529-6CF9-F92D-9CB2-998721388AFC}"/>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32488BDB-B1BC-4961-90D2-9264E073CD48}" type="datetimeFigureOut">
              <a:rPr lang="en-US" smtClean="0"/>
              <a:t>1/10/2025</a:t>
            </a:fld>
            <a:endParaRPr lang="en-US"/>
          </a:p>
        </p:txBody>
      </p:sp>
      <p:sp>
        <p:nvSpPr>
          <p:cNvPr id="5" name="Footer Placeholder 4">
            <a:extLst>
              <a:ext uri="{FF2B5EF4-FFF2-40B4-BE49-F238E27FC236}">
                <a16:creationId xmlns:a16="http://schemas.microsoft.com/office/drawing/2014/main" id="{07CA67F1-DB2A-15F0-B265-6CE377BCAAD0}"/>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B4C5AD9-DE46-C382-819C-859CA03A726E}"/>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02C681A-2579-426E-B5FC-4A143EC8B8E3}" type="slidenum">
              <a:rPr lang="en-US" smtClean="0"/>
              <a:t>‹#›</a:t>
            </a:fld>
            <a:endParaRPr lang="en-US"/>
          </a:p>
        </p:txBody>
      </p:sp>
    </p:spTree>
    <p:extLst>
      <p:ext uri="{BB962C8B-B14F-4D97-AF65-F5344CB8AC3E}">
        <p14:creationId xmlns:p14="http://schemas.microsoft.com/office/powerpoint/2010/main" val="1798584786"/>
      </p:ext>
    </p:extLst>
  </p:cSld>
  <p:clrMap bg1="lt1" tx1="dk1" bg2="lt2" tx2="dk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60E48FEA-5300-4691-9CEC-C30A98DDCC5B}"/>
              </a:ext>
            </a:extLst>
          </p:cNvPr>
          <p:cNvSpPr>
            <a:spLocks noGrp="1"/>
          </p:cNvSpPr>
          <p:nvPr>
            <p:ph type="ctrTitle"/>
          </p:nvPr>
        </p:nvSpPr>
        <p:spPr>
          <a:xfrm>
            <a:off x="534041" y="1009408"/>
            <a:ext cx="7589520" cy="923971"/>
          </a:xfrm>
        </p:spPr>
        <p:txBody>
          <a:bodyPr/>
          <a:lstStyle/>
          <a:p>
            <a:r>
              <a:rPr lang="en-US"/>
              <a:t>Job descriptions</a:t>
            </a:r>
          </a:p>
        </p:txBody>
      </p:sp>
      <p:sp>
        <p:nvSpPr>
          <p:cNvPr id="5" name="TextBox 4">
            <a:extLst>
              <a:ext uri="{FF2B5EF4-FFF2-40B4-BE49-F238E27FC236}">
                <a16:creationId xmlns:a16="http://schemas.microsoft.com/office/drawing/2014/main" id="{36D1E0F3-FA3E-4D4D-9091-D63D453C545D}"/>
              </a:ext>
            </a:extLst>
          </p:cNvPr>
          <p:cNvSpPr txBox="1"/>
          <p:nvPr/>
        </p:nvSpPr>
        <p:spPr>
          <a:xfrm>
            <a:off x="534041" y="3521843"/>
            <a:ext cx="4572000" cy="369332"/>
          </a:xfrm>
          <a:prstGeom prst="rect">
            <a:avLst/>
          </a:prstGeom>
          <a:noFill/>
        </p:spPr>
        <p:txBody>
          <a:bodyPr wrap="square">
            <a:spAutoFit/>
          </a:bodyPr>
          <a:lstStyle/>
          <a:p>
            <a:r>
              <a:rPr lang="en-US"/>
              <a:t>https://youtu.be/hvu4MlGkrqw</a:t>
            </a:r>
          </a:p>
        </p:txBody>
      </p:sp>
      <p:sp>
        <p:nvSpPr>
          <p:cNvPr id="7" name="TextBox 6">
            <a:extLst>
              <a:ext uri="{FF2B5EF4-FFF2-40B4-BE49-F238E27FC236}">
                <a16:creationId xmlns:a16="http://schemas.microsoft.com/office/drawing/2014/main" id="{58D96B17-E9EB-4EA2-B478-658317CEBA98}"/>
              </a:ext>
            </a:extLst>
          </p:cNvPr>
          <p:cNvSpPr txBox="1"/>
          <p:nvPr/>
        </p:nvSpPr>
        <p:spPr>
          <a:xfrm>
            <a:off x="534041" y="2383070"/>
            <a:ext cx="7417973" cy="830997"/>
          </a:xfrm>
          <a:prstGeom prst="rect">
            <a:avLst/>
          </a:prstGeom>
          <a:noFill/>
        </p:spPr>
        <p:txBody>
          <a:bodyPr wrap="square" lIns="91440" tIns="45720" rIns="91440" bIns="45720" anchor="t">
            <a:spAutoFit/>
          </a:bodyPr>
          <a:lstStyle/>
          <a:p>
            <a:r>
              <a:rPr lang="en-US" sz="1600">
                <a:solidFill>
                  <a:schemeClr val="bg1"/>
                </a:solidFill>
              </a:rPr>
              <a:t>University Recruitment, India</a:t>
            </a:r>
          </a:p>
          <a:p>
            <a:endParaRPr lang="en-US" sz="1600">
              <a:solidFill>
                <a:schemeClr val="bg1"/>
              </a:solidFill>
            </a:endParaRPr>
          </a:p>
          <a:p>
            <a:r>
              <a:rPr lang="en-US" sz="1600">
                <a:solidFill>
                  <a:srgbClr val="212322"/>
                </a:solidFill>
              </a:rPr>
              <a:t>//</a:t>
            </a:r>
            <a:r>
              <a:rPr lang="en-US" sz="1600"/>
              <a:t>youtu.be/hvu4MlGkrqw</a:t>
            </a:r>
            <a:endParaRPr lang="en-US" sz="1600">
              <a:cs typeface="Arial"/>
            </a:endParaRPr>
          </a:p>
        </p:txBody>
      </p:sp>
      <p:sp>
        <p:nvSpPr>
          <p:cNvPr id="10" name="TextBox 9">
            <a:extLst>
              <a:ext uri="{FF2B5EF4-FFF2-40B4-BE49-F238E27FC236}">
                <a16:creationId xmlns:a16="http://schemas.microsoft.com/office/drawing/2014/main" id="{AA05111D-3BF0-416C-86F4-2793FFB1AC4E}"/>
              </a:ext>
            </a:extLst>
          </p:cNvPr>
          <p:cNvSpPr txBox="1"/>
          <p:nvPr/>
        </p:nvSpPr>
        <p:spPr>
          <a:xfrm>
            <a:off x="6522246" y="4180855"/>
            <a:ext cx="3730598" cy="337847"/>
          </a:xfrm>
          <a:prstGeom prst="rect">
            <a:avLst/>
          </a:prstGeom>
          <a:noFill/>
        </p:spPr>
        <p:txBody>
          <a:bodyPr wrap="none" rtlCol="0">
            <a:noAutofit/>
          </a:bodyPr>
          <a:lstStyle/>
          <a:p>
            <a:pPr algn="l"/>
            <a:endParaRPr lang="en-US">
              <a:solidFill>
                <a:schemeClr val="bg1"/>
              </a:solidFill>
            </a:endParaRPr>
          </a:p>
        </p:txBody>
      </p:sp>
    </p:spTree>
    <p:extLst>
      <p:ext uri="{BB962C8B-B14F-4D97-AF65-F5344CB8AC3E}">
        <p14:creationId xmlns:p14="http://schemas.microsoft.com/office/powerpoint/2010/main" val="259081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28A198-82A6-E3B7-06DE-B613CD6E4EA0}"/>
            </a:ext>
          </a:extLst>
        </p:cNvPr>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EFF94FD1-AC03-2C9B-EB15-725BF7CE95F1}"/>
              </a:ext>
            </a:extLst>
          </p:cNvPr>
          <p:cNvSpPr/>
          <p:nvPr/>
        </p:nvSpPr>
        <p:spPr>
          <a:xfrm rot="16200000">
            <a:off x="6609223" y="-896384"/>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defRPr/>
            </a:pPr>
            <a:endParaRPr lang="en-US" sz="1800">
              <a:solidFill>
                <a:srgbClr val="FFFFFF"/>
              </a:solidFill>
              <a:latin typeface="Arial" panose="020B0604020202020204"/>
            </a:endParaRPr>
          </a:p>
        </p:txBody>
      </p:sp>
      <p:sp>
        <p:nvSpPr>
          <p:cNvPr id="4" name="Title">
            <a:extLst>
              <a:ext uri="{FF2B5EF4-FFF2-40B4-BE49-F238E27FC236}">
                <a16:creationId xmlns:a16="http://schemas.microsoft.com/office/drawing/2014/main" id="{9CBF7570-331C-5525-1E7B-D96C69167DB0}"/>
              </a:ext>
            </a:extLst>
          </p:cNvPr>
          <p:cNvSpPr>
            <a:spLocks noGrp="1"/>
          </p:cNvSpPr>
          <p:nvPr>
            <p:ph type="title"/>
          </p:nvPr>
        </p:nvSpPr>
        <p:spPr/>
        <p:txBody>
          <a:bodyPr/>
          <a:lstStyle/>
          <a:p>
            <a:r>
              <a:rPr lang="en-US">
                <a:cs typeface="Arial"/>
              </a:rPr>
              <a:t>Serdes Characterization Intern</a:t>
            </a:r>
            <a:endParaRPr lang="en-US"/>
          </a:p>
        </p:txBody>
      </p:sp>
      <p:sp>
        <p:nvSpPr>
          <p:cNvPr id="8" name="Rectangle 7">
            <a:extLst>
              <a:ext uri="{FF2B5EF4-FFF2-40B4-BE49-F238E27FC236}">
                <a16:creationId xmlns:a16="http://schemas.microsoft.com/office/drawing/2014/main" id="{88D537C8-B065-C020-9547-E46C2717F6DF}"/>
              </a:ext>
            </a:extLst>
          </p:cNvPr>
          <p:cNvSpPr/>
          <p:nvPr/>
        </p:nvSpPr>
        <p:spPr>
          <a:xfrm>
            <a:off x="5056365" y="1063255"/>
            <a:ext cx="2198748" cy="5192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189">
              <a:defRPr/>
            </a:pPr>
            <a:r>
              <a:rPr lang="en-US" sz="2400" b="1">
                <a:solidFill>
                  <a:srgbClr val="FFFFFF"/>
                </a:solidFill>
                <a:latin typeface="Arial" panose="020B0604020202020204"/>
              </a:rPr>
              <a:t>Why?</a:t>
            </a:r>
          </a:p>
        </p:txBody>
      </p:sp>
      <p:sp>
        <p:nvSpPr>
          <p:cNvPr id="14" name="Rectangle 13">
            <a:extLst>
              <a:ext uri="{FF2B5EF4-FFF2-40B4-BE49-F238E27FC236}">
                <a16:creationId xmlns:a16="http://schemas.microsoft.com/office/drawing/2014/main" id="{76E36A76-79EE-3BB3-6060-6D71ECC88B2E}"/>
              </a:ext>
            </a:extLst>
          </p:cNvPr>
          <p:cNvSpPr/>
          <p:nvPr/>
        </p:nvSpPr>
        <p:spPr>
          <a:xfrm>
            <a:off x="5056365" y="1615460"/>
            <a:ext cx="3576872"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defRPr/>
            </a:pPr>
            <a:r>
              <a:rPr lang="en-US" sz="1400">
                <a:solidFill>
                  <a:srgbClr val="000000"/>
                </a:solidFill>
                <a:cs typeface="Arial"/>
              </a:rPr>
              <a:t>The performance and interoperability of Serdes IPs are critical to meet key system performance specifications</a:t>
            </a:r>
            <a:endParaRPr lang="en-US" sz="1400">
              <a:cs typeface="Arial"/>
            </a:endParaRPr>
          </a:p>
        </p:txBody>
      </p:sp>
      <p:sp>
        <p:nvSpPr>
          <p:cNvPr id="5" name="Rectangle: Top Corners Rounded 4">
            <a:extLst>
              <a:ext uri="{FF2B5EF4-FFF2-40B4-BE49-F238E27FC236}">
                <a16:creationId xmlns:a16="http://schemas.microsoft.com/office/drawing/2014/main" id="{E828590E-5E53-A88F-A432-ADF2CADA8911}"/>
              </a:ext>
            </a:extLst>
          </p:cNvPr>
          <p:cNvSpPr/>
          <p:nvPr/>
        </p:nvSpPr>
        <p:spPr>
          <a:xfrm rot="5400000" flipH="1">
            <a:off x="1903792" y="-908777"/>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defRPr/>
            </a:pPr>
            <a:endParaRPr lang="en-US" sz="1800">
              <a:solidFill>
                <a:srgbClr val="FFFFFF"/>
              </a:solidFill>
              <a:latin typeface="Arial" panose="020B0604020202020204"/>
            </a:endParaRPr>
          </a:p>
        </p:txBody>
      </p:sp>
      <p:sp>
        <p:nvSpPr>
          <p:cNvPr id="6" name="Rectangle 5">
            <a:extLst>
              <a:ext uri="{FF2B5EF4-FFF2-40B4-BE49-F238E27FC236}">
                <a16:creationId xmlns:a16="http://schemas.microsoft.com/office/drawing/2014/main" id="{AF8DE58F-5C21-DA2E-8385-4D5855BB540C}"/>
              </a:ext>
            </a:extLst>
          </p:cNvPr>
          <p:cNvSpPr/>
          <p:nvPr/>
        </p:nvSpPr>
        <p:spPr>
          <a:xfrm>
            <a:off x="1981538" y="1038470"/>
            <a:ext cx="2198748" cy="5440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457189">
              <a:defRPr/>
            </a:pPr>
            <a:r>
              <a:rPr lang="en-US" sz="2400" b="1">
                <a:solidFill>
                  <a:srgbClr val="FFFFFF"/>
                </a:solidFill>
                <a:latin typeface="Arial" panose="020B0604020202020204"/>
              </a:rPr>
              <a:t>What?</a:t>
            </a:r>
          </a:p>
        </p:txBody>
      </p:sp>
      <p:sp>
        <p:nvSpPr>
          <p:cNvPr id="9" name="Rectangle 8">
            <a:extLst>
              <a:ext uri="{FF2B5EF4-FFF2-40B4-BE49-F238E27FC236}">
                <a16:creationId xmlns:a16="http://schemas.microsoft.com/office/drawing/2014/main" id="{099BA041-D5B4-6C15-408B-0350198274DB}"/>
              </a:ext>
            </a:extLst>
          </p:cNvPr>
          <p:cNvSpPr/>
          <p:nvPr/>
        </p:nvSpPr>
        <p:spPr>
          <a:xfrm>
            <a:off x="100125" y="1615460"/>
            <a:ext cx="4207923"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defRPr/>
            </a:pPr>
            <a:r>
              <a:rPr lang="en-US" sz="1400">
                <a:solidFill>
                  <a:srgbClr val="000000"/>
                </a:solidFill>
                <a:latin typeface="Arial"/>
                <a:cs typeface="Arial"/>
              </a:rPr>
              <a:t>The Serdes characterization team verifies and optimizes the performance of the Serdes IPs as per Industry Standards</a:t>
            </a:r>
            <a:endParaRPr lang="en-US" sz="1400">
              <a:solidFill>
                <a:schemeClr val="tx1"/>
              </a:solidFill>
              <a:cs typeface="Arial"/>
            </a:endParaRPr>
          </a:p>
        </p:txBody>
      </p:sp>
      <p:sp>
        <p:nvSpPr>
          <p:cNvPr id="2" name="TextBox 1">
            <a:extLst>
              <a:ext uri="{FF2B5EF4-FFF2-40B4-BE49-F238E27FC236}">
                <a16:creationId xmlns:a16="http://schemas.microsoft.com/office/drawing/2014/main" id="{0716B327-B8AA-181A-2E0B-ECAE5E93F9C3}"/>
              </a:ext>
            </a:extLst>
          </p:cNvPr>
          <p:cNvSpPr txBox="1"/>
          <p:nvPr/>
        </p:nvSpPr>
        <p:spPr>
          <a:xfrm>
            <a:off x="203151" y="2260731"/>
            <a:ext cx="8745113" cy="2718273"/>
          </a:xfrm>
          <a:prstGeom prst="rect">
            <a:avLst/>
          </a:prstGeom>
          <a:noFill/>
        </p:spPr>
        <p:txBody>
          <a:bodyPr wrap="square" lIns="91440" tIns="45720" rIns="91440" bIns="45720" rtlCol="0" anchor="t">
            <a:noAutofit/>
          </a:bodyPr>
          <a:lstStyle/>
          <a:p>
            <a:pPr defTabSz="457189">
              <a:defRPr/>
            </a:pPr>
            <a:r>
              <a:rPr lang="en-US" sz="1400" b="1">
                <a:solidFill>
                  <a:srgbClr val="212322"/>
                </a:solidFill>
                <a:latin typeface="Arial" panose="020B0604020202020204"/>
              </a:rPr>
              <a:t>Job Responsibilities</a:t>
            </a:r>
            <a:r>
              <a:rPr lang="en-US" sz="1400">
                <a:solidFill>
                  <a:srgbClr val="212322"/>
                </a:solidFill>
                <a:latin typeface="Arial" panose="020B0604020202020204"/>
              </a:rPr>
              <a:t>:</a:t>
            </a:r>
          </a:p>
          <a:p>
            <a:pPr marL="233045" indent="-233045" defTabSz="457189">
              <a:spcAft>
                <a:spcPts val="600"/>
              </a:spcAft>
              <a:buFont typeface="Wingdings" panose="05000000000000000000" pitchFamily="2" charset="2"/>
              <a:buChar char="§"/>
              <a:defRPr/>
            </a:pPr>
            <a:r>
              <a:rPr lang="en-US" sz="1200">
                <a:ea typeface="+mn-lt"/>
                <a:cs typeface="+mn-lt"/>
              </a:rPr>
              <a:t>Work to enable Multigigabit Systems for data-center and storage applications through robust Serial and Parallel interface IPs.</a:t>
            </a:r>
          </a:p>
          <a:p>
            <a:pPr marL="233045" indent="-233045" defTabSz="457189">
              <a:spcAft>
                <a:spcPts val="600"/>
              </a:spcAft>
              <a:buFont typeface="Wingdings" panose="05000000000000000000" pitchFamily="2" charset="2"/>
              <a:buChar char="§"/>
              <a:defRPr/>
            </a:pPr>
            <a:r>
              <a:rPr lang="en-US" sz="1200">
                <a:ea typeface="+mn-lt"/>
                <a:cs typeface="+mn-lt"/>
              </a:rPr>
              <a:t>Understand characterization strategy and hardware development  for Serial and Parallel Interfaces.</a:t>
            </a:r>
          </a:p>
          <a:p>
            <a:pPr marL="233045" indent="-233045" defTabSz="457189">
              <a:spcAft>
                <a:spcPts val="600"/>
              </a:spcAft>
              <a:buFont typeface="Wingdings" panose="05000000000000000000" pitchFamily="2" charset="2"/>
              <a:buChar char="§"/>
              <a:defRPr/>
            </a:pPr>
            <a:r>
              <a:rPr lang="en-US" sz="1200">
                <a:ea typeface="+mn-lt"/>
                <a:cs typeface="+mn-lt"/>
              </a:rPr>
              <a:t>Evaluate Transmitter, Receiver and related IP Block performance versus the specifications.</a:t>
            </a:r>
          </a:p>
          <a:p>
            <a:pPr marL="233045" indent="-233045" defTabSz="457189">
              <a:spcAft>
                <a:spcPts val="600"/>
              </a:spcAft>
              <a:buFont typeface="Wingdings" panose="05000000000000000000" pitchFamily="2" charset="2"/>
              <a:buChar char="§"/>
              <a:defRPr/>
            </a:pPr>
            <a:r>
              <a:rPr lang="en-US" sz="1200">
                <a:ea typeface="+mn-lt"/>
                <a:cs typeface="+mn-lt"/>
              </a:rPr>
              <a:t>Suggest performance improvement through statistical modelling and analyses of characterization data.</a:t>
            </a:r>
          </a:p>
          <a:p>
            <a:pPr marL="233045" indent="-233045" defTabSz="457189">
              <a:spcAft>
                <a:spcPts val="600"/>
              </a:spcAft>
              <a:buFont typeface="Wingdings" panose="05000000000000000000" pitchFamily="2" charset="2"/>
              <a:buChar char="§"/>
              <a:defRPr/>
            </a:pPr>
            <a:r>
              <a:rPr lang="en-US" sz="1200">
                <a:ea typeface="+mn-lt"/>
                <a:cs typeface="+mn-lt"/>
              </a:rPr>
              <a:t>Automate processes to improve efficiency to increase characterization coverage.</a:t>
            </a:r>
          </a:p>
          <a:p>
            <a:pPr marL="233045" indent="-233045" defTabSz="457189">
              <a:spcAft>
                <a:spcPts val="600"/>
              </a:spcAft>
              <a:buFont typeface="Wingdings" panose="05000000000000000000" pitchFamily="2" charset="2"/>
              <a:buChar char="§"/>
              <a:defRPr/>
            </a:pPr>
            <a:r>
              <a:rPr lang="en-US" sz="1200">
                <a:ea typeface="+mn-lt"/>
                <a:cs typeface="+mn-lt"/>
              </a:rPr>
              <a:t>Desirable : Knowledge of Computer Architecture, Serial and Parallel Interface standards, knowledge of I/O technologies, Network Theory, Communication Theory, VLSI.</a:t>
            </a:r>
          </a:p>
          <a:p>
            <a:pPr marL="233045" indent="-233045" defTabSz="457189">
              <a:spcAft>
                <a:spcPts val="600"/>
              </a:spcAft>
              <a:buFont typeface="Wingdings" panose="05000000000000000000" pitchFamily="2" charset="2"/>
              <a:buChar char="§"/>
              <a:defRPr/>
            </a:pPr>
            <a:r>
              <a:rPr lang="en-US" sz="1200">
                <a:ea typeface="+mn-lt"/>
                <a:cs typeface="+mn-lt"/>
              </a:rPr>
              <a:t>Desirable : Hands-on experience on  Oscilloscopes, Logic Analyzers, Signal Generator, Multimeter, Power Source.</a:t>
            </a:r>
            <a:endParaRPr lang="en-US" sz="1200">
              <a:latin typeface="Arial"/>
              <a:ea typeface="Roboto" panose="02000000000000000000" pitchFamily="2" charset="0"/>
              <a:cs typeface="Arial"/>
            </a:endParaRPr>
          </a:p>
          <a:p>
            <a:pPr marL="233045" indent="-233045" defTabSz="457189">
              <a:spcAft>
                <a:spcPts val="600"/>
              </a:spcAft>
              <a:buFont typeface="Wingdings" panose="05000000000000000000" pitchFamily="2" charset="2"/>
              <a:buChar char="§"/>
              <a:defRPr/>
            </a:pPr>
            <a:r>
              <a:rPr lang="en-US" sz="1200">
                <a:ea typeface="+mn-lt"/>
                <a:cs typeface="+mn-lt"/>
              </a:rPr>
              <a:t>Good knowledge of MATLAB, C/C++, Python, MS Excel and VBA. Knowledge of software development principles.</a:t>
            </a:r>
            <a:endParaRPr lang="en-US" sz="1200">
              <a:solidFill>
                <a:srgbClr val="212322"/>
              </a:solidFill>
              <a:latin typeface="Arial"/>
              <a:ea typeface="Roboto" panose="02000000000000000000" pitchFamily="2" charset="0"/>
              <a:cs typeface="Roboto" panose="02000000000000000000" pitchFamily="2" charset="0"/>
            </a:endParaRPr>
          </a:p>
          <a:p>
            <a:pPr marL="233045" indent="-233045" defTabSz="457189">
              <a:spcAft>
                <a:spcPts val="600"/>
              </a:spcAft>
              <a:buFont typeface="Wingdings" panose="05000000000000000000" pitchFamily="2" charset="2"/>
              <a:buChar char="§"/>
              <a:defRPr/>
            </a:pPr>
            <a:endParaRPr lang="en-US" sz="1100">
              <a:solidFill>
                <a:srgbClr val="212322"/>
              </a:solidFill>
              <a:latin typeface="Arial" panose="020B0604020202020204"/>
              <a:ea typeface="Roboto" panose="02000000000000000000" pitchFamily="2" charset="0"/>
              <a:cs typeface="Arial" panose="020B0604020202020204"/>
            </a:endParaRPr>
          </a:p>
          <a:p>
            <a:pPr marL="233045" indent="-233045" defTabSz="457189">
              <a:spcAft>
                <a:spcPts val="600"/>
              </a:spcAft>
              <a:buFont typeface="Wingdings" panose="05000000000000000000" pitchFamily="2" charset="2"/>
              <a:buChar char="§"/>
              <a:defRPr/>
            </a:pPr>
            <a:endParaRPr lang="en-US" sz="1100">
              <a:solidFill>
                <a:srgbClr val="212322"/>
              </a:solidFill>
              <a:latin typeface="Arial" panose="020B0604020202020204"/>
              <a:cs typeface="Arial" panose="020B0604020202020204"/>
            </a:endParaRPr>
          </a:p>
          <a:p>
            <a:pPr marL="342265" indent="-342265" defTabSz="457189">
              <a:buFont typeface="Wingdings" panose="05000000000000000000" pitchFamily="2" charset="2"/>
              <a:buChar char="§"/>
              <a:defRPr/>
            </a:pPr>
            <a:endParaRPr lang="en-US" sz="1100">
              <a:solidFill>
                <a:srgbClr val="212322"/>
              </a:solidFill>
              <a:latin typeface="Arial" panose="020B0604020202020204"/>
              <a:cs typeface="Arial" panose="020B0604020202020204"/>
            </a:endParaRPr>
          </a:p>
        </p:txBody>
      </p:sp>
    </p:spTree>
    <p:extLst>
      <p:ext uri="{BB962C8B-B14F-4D97-AF65-F5344CB8AC3E}">
        <p14:creationId xmlns:p14="http://schemas.microsoft.com/office/powerpoint/2010/main" val="3232965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B3F6F2A0-5169-C6F2-63DF-0D631C333491}"/>
              </a:ext>
            </a:extLst>
          </p:cNvPr>
          <p:cNvSpPr/>
          <p:nvPr/>
        </p:nvSpPr>
        <p:spPr>
          <a:xfrm rot="16200000">
            <a:off x="6601812" y="-618149"/>
            <a:ext cx="630985" cy="4438569"/>
          </a:xfrm>
          <a:prstGeom prst="round2SameRect">
            <a:avLst>
              <a:gd name="adj1" fmla="val 50000"/>
              <a:gd name="adj2" fmla="val 0"/>
            </a:avLst>
          </a:prstGeom>
          <a:solidFill>
            <a:srgbClr val="0072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Title">
            <a:extLst>
              <a:ext uri="{FF2B5EF4-FFF2-40B4-BE49-F238E27FC236}">
                <a16:creationId xmlns:a16="http://schemas.microsoft.com/office/drawing/2014/main" id="{47CC069D-5689-4066-95CB-DABA87F897B5}"/>
              </a:ext>
            </a:extLst>
          </p:cNvPr>
          <p:cNvSpPr>
            <a:spLocks noGrp="1"/>
          </p:cNvSpPr>
          <p:nvPr>
            <p:ph type="title"/>
          </p:nvPr>
        </p:nvSpPr>
        <p:spPr>
          <a:xfrm>
            <a:off x="400050" y="90312"/>
            <a:ext cx="7886700" cy="994172"/>
          </a:xfrm>
        </p:spPr>
        <p:txBody>
          <a:bodyPr>
            <a:normAutofit/>
          </a:bodyPr>
          <a:lstStyle/>
          <a:p>
            <a:r>
              <a:rPr lang="en-US" sz="2800">
                <a:latin typeface="Arial"/>
                <a:cs typeface="Arial"/>
              </a:rPr>
              <a:t>Software QA Engineer Intern</a:t>
            </a:r>
          </a:p>
        </p:txBody>
      </p:sp>
      <p:sp>
        <p:nvSpPr>
          <p:cNvPr id="8" name="Rectangle 7">
            <a:extLst>
              <a:ext uri="{FF2B5EF4-FFF2-40B4-BE49-F238E27FC236}">
                <a16:creationId xmlns:a16="http://schemas.microsoft.com/office/drawing/2014/main" id="{A77681BD-5950-4968-8DE6-24BD75CB57D2}"/>
              </a:ext>
            </a:extLst>
          </p:cNvPr>
          <p:cNvSpPr/>
          <p:nvPr/>
        </p:nvSpPr>
        <p:spPr>
          <a:xfrm>
            <a:off x="5080510"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2400" b="1">
                <a:solidFill>
                  <a:srgbClr val="FFFFFF"/>
                </a:solidFill>
                <a:latin typeface="Arial"/>
                <a:cs typeface="Arial"/>
              </a:rPr>
              <a:t>Why?</a:t>
            </a:r>
          </a:p>
        </p:txBody>
      </p:sp>
      <p:sp>
        <p:nvSpPr>
          <p:cNvPr id="14" name="Rectangle 13">
            <a:extLst>
              <a:ext uri="{FF2B5EF4-FFF2-40B4-BE49-F238E27FC236}">
                <a16:creationId xmlns:a16="http://schemas.microsoft.com/office/drawing/2014/main" id="{47236304-836B-4D9B-9F51-8B763B3D8806}"/>
              </a:ext>
            </a:extLst>
          </p:cNvPr>
          <p:cNvSpPr/>
          <p:nvPr/>
        </p:nvSpPr>
        <p:spPr>
          <a:xfrm>
            <a:off x="4964424" y="2058488"/>
            <a:ext cx="3858241"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spcAft>
                <a:spcPts val="900"/>
              </a:spcAft>
            </a:pPr>
            <a:r>
              <a:rPr lang="en-US" sz="1400">
                <a:solidFill>
                  <a:srgbClr val="000000"/>
                </a:solidFill>
                <a:latin typeface="Arial"/>
                <a:cs typeface="Arial"/>
              </a:rPr>
              <a:t>Because manufacturing and/or design defects can cause hardware not to function and be very expensive to redesign the chip.​</a:t>
            </a:r>
          </a:p>
        </p:txBody>
      </p:sp>
      <p:sp>
        <p:nvSpPr>
          <p:cNvPr id="5" name="Rectangle: Top Corners Rounded 4">
            <a:extLst>
              <a:ext uri="{FF2B5EF4-FFF2-40B4-BE49-F238E27FC236}">
                <a16:creationId xmlns:a16="http://schemas.microsoft.com/office/drawing/2014/main" id="{E7A33942-EC6A-5D41-2830-ACA30D21F848}"/>
              </a:ext>
            </a:extLst>
          </p:cNvPr>
          <p:cNvSpPr/>
          <p:nvPr/>
        </p:nvSpPr>
        <p:spPr>
          <a:xfrm rot="5400000" flipH="1">
            <a:off x="1911205" y="-62744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Rectangle 5">
            <a:extLst>
              <a:ext uri="{FF2B5EF4-FFF2-40B4-BE49-F238E27FC236}">
                <a16:creationId xmlns:a16="http://schemas.microsoft.com/office/drawing/2014/main" id="{466E679E-E4C4-DFD0-E5BB-F54C53CAEE62}"/>
              </a:ext>
            </a:extLst>
          </p:cNvPr>
          <p:cNvSpPr/>
          <p:nvPr/>
        </p:nvSpPr>
        <p:spPr>
          <a:xfrm>
            <a:off x="1946728"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r"/>
            <a:r>
              <a:rPr lang="en-US" sz="2400" b="1">
                <a:solidFill>
                  <a:srgbClr val="FFFFFF"/>
                </a:solidFill>
                <a:latin typeface="Arial"/>
                <a:cs typeface="Arial"/>
              </a:rPr>
              <a:t>What?</a:t>
            </a:r>
          </a:p>
        </p:txBody>
      </p:sp>
      <p:sp>
        <p:nvSpPr>
          <p:cNvPr id="9" name="Rectangle 8">
            <a:extLst>
              <a:ext uri="{FF2B5EF4-FFF2-40B4-BE49-F238E27FC236}">
                <a16:creationId xmlns:a16="http://schemas.microsoft.com/office/drawing/2014/main" id="{9D50C9D9-C794-C6C2-1E51-FBA574DE5C33}"/>
              </a:ext>
            </a:extLst>
          </p:cNvPr>
          <p:cNvSpPr/>
          <p:nvPr/>
        </p:nvSpPr>
        <p:spPr>
          <a:xfrm>
            <a:off x="316227" y="2054917"/>
            <a:ext cx="3766110"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spcAft>
                <a:spcPts val="900"/>
              </a:spcAft>
            </a:pPr>
            <a:r>
              <a:rPr lang="en-US" sz="1400" dirty="0">
                <a:solidFill>
                  <a:srgbClr val="000000"/>
                </a:solidFill>
                <a:latin typeface="Arial"/>
                <a:cs typeface="Arial"/>
              </a:rPr>
              <a:t>The validation team ensures that the product is doing what we designed it to do</a:t>
            </a:r>
            <a:endParaRPr lang="en-US" dirty="0"/>
          </a:p>
        </p:txBody>
      </p:sp>
      <p:sp>
        <p:nvSpPr>
          <p:cNvPr id="2" name="TextBox 1">
            <a:extLst>
              <a:ext uri="{FF2B5EF4-FFF2-40B4-BE49-F238E27FC236}">
                <a16:creationId xmlns:a16="http://schemas.microsoft.com/office/drawing/2014/main" id="{A3E62E70-90CC-51D8-4E08-11BA8DFA9E31}"/>
              </a:ext>
            </a:extLst>
          </p:cNvPr>
          <p:cNvSpPr txBox="1"/>
          <p:nvPr/>
        </p:nvSpPr>
        <p:spPr>
          <a:xfrm>
            <a:off x="398693" y="2973066"/>
            <a:ext cx="8327728" cy="922351"/>
          </a:xfrm>
          <a:prstGeom prst="rect">
            <a:avLst/>
          </a:prstGeom>
          <a:noFill/>
        </p:spPr>
        <p:txBody>
          <a:bodyPr wrap="square" lIns="91440" tIns="45720" rIns="91440" bIns="45720" rtlCol="0" anchor="t">
            <a:noAutofit/>
          </a:bodyPr>
          <a:lstStyle/>
          <a:p>
            <a:pPr fontAlgn="base">
              <a:spcAft>
                <a:spcPts val="200"/>
              </a:spcAft>
            </a:pPr>
            <a:r>
              <a:rPr lang="en-US" sz="1400" b="1">
                <a:solidFill>
                  <a:srgbClr val="000000"/>
                </a:solidFill>
                <a:latin typeface="Arial"/>
                <a:cs typeface="Arial"/>
              </a:rPr>
              <a:t>Job Responsibilities:</a:t>
            </a:r>
            <a:br>
              <a:rPr lang="en-US" sz="1600" b="1">
                <a:latin typeface="Arial"/>
                <a:cs typeface="Arial"/>
              </a:rPr>
            </a:br>
            <a:endParaRPr lang="en-US" sz="1600">
              <a:solidFill>
                <a:srgbClr val="000000"/>
              </a:solidFill>
              <a:latin typeface="Arial"/>
              <a:cs typeface="Arial"/>
            </a:endParaRPr>
          </a:p>
          <a:p>
            <a:pPr marL="285750" indent="-285750" fontAlgn="base">
              <a:spcAft>
                <a:spcPts val="200"/>
              </a:spcAft>
              <a:buFont typeface="Wingdings" panose="020B0604020202020204" pitchFamily="34" charset="0"/>
              <a:buChar char="§"/>
            </a:pPr>
            <a:r>
              <a:rPr lang="en-US" sz="1400">
                <a:solidFill>
                  <a:srgbClr val="000000"/>
                </a:solidFill>
                <a:latin typeface="Arial"/>
                <a:cs typeface="Arial"/>
              </a:rPr>
              <a:t>Develop, integrate and test Cryptographic and Network Protocols (C/Python)</a:t>
            </a:r>
          </a:p>
          <a:p>
            <a:pPr marL="285750" indent="-285750" fontAlgn="base">
              <a:spcAft>
                <a:spcPts val="200"/>
              </a:spcAft>
              <a:buFont typeface="Wingdings" panose="020B0604020202020204" pitchFamily="34" charset="0"/>
              <a:buChar char="§"/>
            </a:pPr>
            <a:r>
              <a:rPr lang="en-US" sz="1400">
                <a:solidFill>
                  <a:srgbClr val="000000"/>
                </a:solidFill>
                <a:latin typeface="Arial"/>
                <a:cs typeface="Arial"/>
              </a:rPr>
              <a:t>Perform case studies and prototype modules for future products</a:t>
            </a:r>
          </a:p>
          <a:p>
            <a:pPr marL="285750" indent="-285750" fontAlgn="base">
              <a:spcAft>
                <a:spcPts val="200"/>
              </a:spcAft>
              <a:buFont typeface="Wingdings" panose="020B0604020202020204" pitchFamily="34" charset="0"/>
              <a:buChar char="§"/>
            </a:pPr>
            <a:r>
              <a:rPr lang="en-US" sz="1400">
                <a:solidFill>
                  <a:srgbClr val="000000"/>
                </a:solidFill>
                <a:latin typeface="Arial"/>
                <a:cs typeface="Arial"/>
              </a:rPr>
              <a:t>Test advanced networking and security features</a:t>
            </a:r>
          </a:p>
          <a:p>
            <a:pPr marL="285750" indent="-285750" fontAlgn="base">
              <a:spcAft>
                <a:spcPts val="200"/>
              </a:spcAft>
              <a:buFont typeface="Wingdings" panose="020B0604020202020204" pitchFamily="34" charset="0"/>
              <a:buChar char="§"/>
            </a:pPr>
            <a:r>
              <a:rPr lang="en-US" sz="1400">
                <a:solidFill>
                  <a:srgbClr val="000000"/>
                </a:solidFill>
                <a:latin typeface="Arial"/>
                <a:cs typeface="Arial"/>
              </a:rPr>
              <a:t>Develop automation framework and test cases, and enhance test automation</a:t>
            </a:r>
          </a:p>
          <a:p>
            <a:pPr marL="285750" indent="-285750" fontAlgn="base">
              <a:spcAft>
                <a:spcPts val="200"/>
              </a:spcAft>
              <a:buFont typeface="Wingdings" panose="020B0604020202020204" pitchFamily="34" charset="0"/>
              <a:buChar char="§"/>
            </a:pPr>
            <a:r>
              <a:rPr lang="en-US" sz="1400">
                <a:solidFill>
                  <a:srgbClr val="000000"/>
                </a:solidFill>
                <a:latin typeface="Arial"/>
                <a:cs typeface="Arial"/>
              </a:rPr>
              <a:t>Develop test application and test cases execution</a:t>
            </a:r>
            <a:br>
              <a:rPr lang="en-US" sz="1400">
                <a:latin typeface="Arial" panose="020B0604020202020204" pitchFamily="34" charset="0"/>
                <a:cs typeface="Arial" panose="020B0604020202020204" pitchFamily="34" charset="0"/>
              </a:rPr>
            </a:br>
            <a:endParaRPr lang="en-US" sz="160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0842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B3F6F2A0-5169-C6F2-63DF-0D631C333491}"/>
              </a:ext>
            </a:extLst>
          </p:cNvPr>
          <p:cNvSpPr/>
          <p:nvPr/>
        </p:nvSpPr>
        <p:spPr>
          <a:xfrm rot="16200000">
            <a:off x="6609224" y="-627442"/>
            <a:ext cx="630985" cy="4438569"/>
          </a:xfrm>
          <a:prstGeom prst="round2SameRect">
            <a:avLst>
              <a:gd name="adj1" fmla="val 50000"/>
              <a:gd name="adj2" fmla="val 0"/>
            </a:avLst>
          </a:prstGeom>
          <a:solidFill>
            <a:srgbClr val="0072CE"/>
          </a:solidFill>
          <a:ln>
            <a:solidFill>
              <a:srgbClr val="0072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 name="Title">
            <a:extLst>
              <a:ext uri="{FF2B5EF4-FFF2-40B4-BE49-F238E27FC236}">
                <a16:creationId xmlns:a16="http://schemas.microsoft.com/office/drawing/2014/main" id="{47CC069D-5689-4066-95CB-DABA87F897B5}"/>
              </a:ext>
            </a:extLst>
          </p:cNvPr>
          <p:cNvSpPr>
            <a:spLocks noGrp="1"/>
          </p:cNvSpPr>
          <p:nvPr>
            <p:ph type="title"/>
          </p:nvPr>
        </p:nvSpPr>
        <p:spPr>
          <a:xfrm>
            <a:off x="333971" y="41673"/>
            <a:ext cx="7886700" cy="994172"/>
          </a:xfrm>
        </p:spPr>
        <p:txBody>
          <a:bodyPr>
            <a:normAutofit/>
          </a:bodyPr>
          <a:lstStyle/>
          <a:p>
            <a:r>
              <a:rPr lang="en-US" sz="2800">
                <a:latin typeface="Arial"/>
                <a:cs typeface="Arial"/>
              </a:rPr>
              <a:t>Software Engineering Intern</a:t>
            </a:r>
          </a:p>
        </p:txBody>
      </p:sp>
      <p:sp>
        <p:nvSpPr>
          <p:cNvPr id="8" name="Rectangle 7">
            <a:extLst>
              <a:ext uri="{FF2B5EF4-FFF2-40B4-BE49-F238E27FC236}">
                <a16:creationId xmlns:a16="http://schemas.microsoft.com/office/drawing/2014/main" id="{A77681BD-5950-4968-8DE6-24BD75CB57D2}"/>
              </a:ext>
            </a:extLst>
          </p:cNvPr>
          <p:cNvSpPr/>
          <p:nvPr/>
        </p:nvSpPr>
        <p:spPr>
          <a:xfrm>
            <a:off x="5080510"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2400" b="1">
                <a:solidFill>
                  <a:srgbClr val="FFFFFF"/>
                </a:solidFill>
                <a:latin typeface="Arial"/>
                <a:cs typeface="Arial"/>
              </a:rPr>
              <a:t>Why?</a:t>
            </a:r>
          </a:p>
        </p:txBody>
      </p:sp>
      <p:sp>
        <p:nvSpPr>
          <p:cNvPr id="14" name="Rectangle 13">
            <a:extLst>
              <a:ext uri="{FF2B5EF4-FFF2-40B4-BE49-F238E27FC236}">
                <a16:creationId xmlns:a16="http://schemas.microsoft.com/office/drawing/2014/main" id="{47236304-836B-4D9B-9F51-8B763B3D8806}"/>
              </a:ext>
            </a:extLst>
          </p:cNvPr>
          <p:cNvSpPr/>
          <p:nvPr/>
        </p:nvSpPr>
        <p:spPr>
          <a:xfrm>
            <a:off x="5080510" y="2058489"/>
            <a:ext cx="3724296"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spcAft>
                <a:spcPts val="900"/>
              </a:spcAft>
            </a:pPr>
            <a:r>
              <a:rPr lang="en-US" sz="1400">
                <a:solidFill>
                  <a:srgbClr val="000000"/>
                </a:solidFill>
                <a:latin typeface="Arial"/>
                <a:cs typeface="Arial"/>
              </a:rPr>
              <a:t>Software enables the hardware to do what it was intended/designed for and cannot be altered at discretion.</a:t>
            </a:r>
          </a:p>
        </p:txBody>
      </p:sp>
      <p:sp>
        <p:nvSpPr>
          <p:cNvPr id="5" name="Rectangle: Top Corners Rounded 4">
            <a:extLst>
              <a:ext uri="{FF2B5EF4-FFF2-40B4-BE49-F238E27FC236}">
                <a16:creationId xmlns:a16="http://schemas.microsoft.com/office/drawing/2014/main" id="{E7A33942-EC6A-5D41-2830-ACA30D21F848}"/>
              </a:ext>
            </a:extLst>
          </p:cNvPr>
          <p:cNvSpPr/>
          <p:nvPr/>
        </p:nvSpPr>
        <p:spPr>
          <a:xfrm rot="5400000" flipH="1">
            <a:off x="1911205" y="-62744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Rectangle 5">
            <a:extLst>
              <a:ext uri="{FF2B5EF4-FFF2-40B4-BE49-F238E27FC236}">
                <a16:creationId xmlns:a16="http://schemas.microsoft.com/office/drawing/2014/main" id="{466E679E-E4C4-DFD0-E5BB-F54C53CAEE62}"/>
              </a:ext>
            </a:extLst>
          </p:cNvPr>
          <p:cNvSpPr/>
          <p:nvPr/>
        </p:nvSpPr>
        <p:spPr>
          <a:xfrm>
            <a:off x="1946728"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r"/>
            <a:r>
              <a:rPr lang="en-US" sz="2400" b="1">
                <a:solidFill>
                  <a:srgbClr val="FFFFFF"/>
                </a:solidFill>
                <a:latin typeface="Arial"/>
                <a:cs typeface="Arial"/>
              </a:rPr>
              <a:t>What?</a:t>
            </a:r>
          </a:p>
        </p:txBody>
      </p:sp>
      <p:sp>
        <p:nvSpPr>
          <p:cNvPr id="2" name="TextBox 1">
            <a:extLst>
              <a:ext uri="{FF2B5EF4-FFF2-40B4-BE49-F238E27FC236}">
                <a16:creationId xmlns:a16="http://schemas.microsoft.com/office/drawing/2014/main" id="{A3E62E70-90CC-51D8-4E08-11BA8DFA9E31}"/>
              </a:ext>
            </a:extLst>
          </p:cNvPr>
          <p:cNvSpPr txBox="1"/>
          <p:nvPr/>
        </p:nvSpPr>
        <p:spPr>
          <a:xfrm>
            <a:off x="471383" y="2864406"/>
            <a:ext cx="8327728" cy="2275903"/>
          </a:xfrm>
          <a:prstGeom prst="rect">
            <a:avLst/>
          </a:prstGeom>
          <a:noFill/>
        </p:spPr>
        <p:txBody>
          <a:bodyPr wrap="square" lIns="91440" tIns="45720" rIns="91440" bIns="45720" rtlCol="0" anchor="t">
            <a:noAutofit/>
          </a:bodyPr>
          <a:lstStyle/>
          <a:p>
            <a:pPr fontAlgn="base">
              <a:spcAft>
                <a:spcPts val="200"/>
              </a:spcAft>
            </a:pPr>
            <a:r>
              <a:rPr lang="en-US" sz="1400" b="1">
                <a:solidFill>
                  <a:srgbClr val="000000"/>
                </a:solidFill>
                <a:latin typeface="Arial"/>
                <a:cs typeface="Arial"/>
              </a:rPr>
              <a:t>Job Responsibilities:</a:t>
            </a:r>
            <a:endParaRPr lang="en-US" sz="1400" b="1">
              <a:latin typeface="Arial"/>
            </a:endParaRPr>
          </a:p>
          <a:p>
            <a:pPr marL="285750" indent="-285750" fontAlgn="base">
              <a:buFont typeface="Wingdings"/>
              <a:buChar char="§"/>
            </a:pPr>
            <a:r>
              <a:rPr lang="en-US" sz="1400">
                <a:latin typeface="Arial"/>
                <a:cs typeface="Arial"/>
              </a:rPr>
              <a:t>Proficient in programming languages: C, C++, Python, and scripting languages: Bash, Perl</a:t>
            </a:r>
            <a:endParaRPr lang="en-US" sz="1400">
              <a:latin typeface="Arial"/>
              <a:cs typeface="Calibri"/>
            </a:endParaRPr>
          </a:p>
          <a:p>
            <a:pPr marL="285750" indent="-285750">
              <a:spcAft>
                <a:spcPts val="200"/>
              </a:spcAft>
              <a:buFont typeface="Wingdings"/>
              <a:buChar char="§"/>
            </a:pPr>
            <a:r>
              <a:rPr lang="en-US" sz="1400">
                <a:latin typeface="Arial"/>
                <a:cs typeface="Arial"/>
              </a:rPr>
              <a:t>Develop, integrate, and test network and cryptographic protocols using C, C++, and Python</a:t>
            </a:r>
            <a:endParaRPr lang="en-US"/>
          </a:p>
          <a:p>
            <a:pPr marL="285750" indent="-285750">
              <a:spcAft>
                <a:spcPts val="200"/>
              </a:spcAft>
              <a:buFont typeface="Wingdings"/>
              <a:buChar char="§"/>
            </a:pPr>
            <a:r>
              <a:rPr lang="en-US" sz="1400">
                <a:latin typeface="Arial"/>
                <a:cs typeface="Arial"/>
              </a:rPr>
              <a:t>Conduct case studies and develop software prototypes for future products</a:t>
            </a:r>
            <a:endParaRPr lang="en-US"/>
          </a:p>
          <a:p>
            <a:pPr marL="285750" indent="-285750">
              <a:spcAft>
                <a:spcPts val="200"/>
              </a:spcAft>
              <a:buFont typeface="Wingdings"/>
              <a:buChar char="§"/>
            </a:pPr>
            <a:r>
              <a:rPr lang="en-US" sz="1400">
                <a:latin typeface="Arial"/>
                <a:cs typeface="Arial"/>
              </a:rPr>
              <a:t>Strong understanding of Linux OS concepts, data structures, algorithms, computer architecture, and computer networks. Familiarity with ARM/RISCV architecture is desirable</a:t>
            </a:r>
            <a:endParaRPr lang="en-US">
              <a:latin typeface="Calibri" panose="020F0502020204030204"/>
              <a:cs typeface="Calibri" panose="020F0502020204030204"/>
            </a:endParaRPr>
          </a:p>
          <a:p>
            <a:pPr marL="285750" indent="-285750">
              <a:spcAft>
                <a:spcPts val="200"/>
              </a:spcAft>
              <a:buFont typeface="Wingdings"/>
              <a:buChar char="§"/>
            </a:pPr>
            <a:r>
              <a:rPr lang="en-US" sz="1400">
                <a:latin typeface="Arial"/>
                <a:cs typeface="Arial"/>
              </a:rPr>
              <a:t>Collaborate with engineering teams to enhance existing Marvell and open-source software products</a:t>
            </a:r>
          </a:p>
          <a:p>
            <a:pPr marL="285750" indent="-285750">
              <a:spcAft>
                <a:spcPts val="200"/>
              </a:spcAft>
              <a:buFont typeface="Wingdings"/>
              <a:buChar char="§"/>
            </a:pPr>
            <a:r>
              <a:rPr lang="en-US" sz="1400">
                <a:solidFill>
                  <a:srgbClr val="212322"/>
                </a:solidFill>
                <a:latin typeface="Arial"/>
                <a:cs typeface="Arial"/>
              </a:rPr>
              <a:t>Conduct research and experiments on new AI algorithms, models, and architectures. </a:t>
            </a:r>
            <a:endParaRPr lang="en-US">
              <a:solidFill>
                <a:srgbClr val="000000"/>
              </a:solidFill>
              <a:latin typeface="Calibri" panose="020F0502020204030204"/>
              <a:cs typeface="Calibri" panose="020F0502020204030204"/>
            </a:endParaRPr>
          </a:p>
          <a:p>
            <a:pPr marL="285750" indent="-285750">
              <a:spcAft>
                <a:spcPts val="200"/>
              </a:spcAft>
              <a:buFont typeface="Wingdings"/>
              <a:buChar char="§"/>
            </a:pPr>
            <a:r>
              <a:rPr lang="en-US" sz="1400">
                <a:solidFill>
                  <a:srgbClr val="212322"/>
                </a:solidFill>
                <a:latin typeface="Arial"/>
                <a:cs typeface="Arial"/>
              </a:rPr>
              <a:t>Develop prototypes and proof-of-concept implementations for performance, scalability and novel AI frameworks. </a:t>
            </a:r>
            <a:endParaRPr lang="en-US">
              <a:cs typeface="Calibri" panose="020F0502020204030204"/>
            </a:endParaRPr>
          </a:p>
          <a:p>
            <a:pPr marL="285750" indent="-285750">
              <a:spcAft>
                <a:spcPts val="200"/>
              </a:spcAft>
              <a:buFont typeface="Wingdings"/>
              <a:buChar char="§"/>
            </a:pPr>
            <a:endParaRPr lang="en-US" sz="1400">
              <a:latin typeface="Arial"/>
              <a:cs typeface="Arial"/>
            </a:endParaRPr>
          </a:p>
        </p:txBody>
      </p:sp>
      <p:sp>
        <p:nvSpPr>
          <p:cNvPr id="7" name="Rectangle 6">
            <a:extLst>
              <a:ext uri="{FF2B5EF4-FFF2-40B4-BE49-F238E27FC236}">
                <a16:creationId xmlns:a16="http://schemas.microsoft.com/office/drawing/2014/main" id="{576E7F0A-75EE-C13F-0D5A-1EA0D88C1D74}"/>
              </a:ext>
            </a:extLst>
          </p:cNvPr>
          <p:cNvSpPr/>
          <p:nvPr/>
        </p:nvSpPr>
        <p:spPr>
          <a:xfrm>
            <a:off x="721686" y="2068462"/>
            <a:ext cx="3724296" cy="677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spcAft>
                <a:spcPts val="900"/>
              </a:spcAft>
            </a:pPr>
            <a:r>
              <a:rPr lang="en-US" sz="1400">
                <a:solidFill>
                  <a:schemeClr val="tx1"/>
                </a:solidFill>
                <a:latin typeface="Arial"/>
                <a:cs typeface="Arial"/>
              </a:rPr>
              <a:t>The data infrastructure that our customers build has never been more critical to our global economy</a:t>
            </a:r>
            <a:r>
              <a:rPr lang="en-US" sz="1600">
                <a:solidFill>
                  <a:schemeClr val="tx1"/>
                </a:solidFill>
                <a:latin typeface="Arial"/>
                <a:cs typeface="Arial"/>
              </a:rPr>
              <a:t>. </a:t>
            </a:r>
            <a:endParaRPr lang="en-US" sz="160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069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B3F6F2A0-5169-C6F2-63DF-0D631C333491}"/>
              </a:ext>
            </a:extLst>
          </p:cNvPr>
          <p:cNvSpPr/>
          <p:nvPr/>
        </p:nvSpPr>
        <p:spPr>
          <a:xfrm rot="16200000">
            <a:off x="6609223" y="-627442"/>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a:extLst>
              <a:ext uri="{FF2B5EF4-FFF2-40B4-BE49-F238E27FC236}">
                <a16:creationId xmlns:a16="http://schemas.microsoft.com/office/drawing/2014/main" id="{47CC069D-5689-4066-95CB-DABA87F897B5}"/>
              </a:ext>
            </a:extLst>
          </p:cNvPr>
          <p:cNvSpPr>
            <a:spLocks noGrp="1"/>
          </p:cNvSpPr>
          <p:nvPr>
            <p:ph type="title"/>
          </p:nvPr>
        </p:nvSpPr>
        <p:spPr/>
        <p:txBody>
          <a:bodyPr/>
          <a:lstStyle/>
          <a:p>
            <a:r>
              <a:rPr lang="en-US" dirty="0"/>
              <a:t>Firmware Engineering Intern</a:t>
            </a:r>
          </a:p>
        </p:txBody>
      </p:sp>
      <p:sp>
        <p:nvSpPr>
          <p:cNvPr id="8" name="Rectangle 7">
            <a:extLst>
              <a:ext uri="{FF2B5EF4-FFF2-40B4-BE49-F238E27FC236}">
                <a16:creationId xmlns:a16="http://schemas.microsoft.com/office/drawing/2014/main" id="{A77681BD-5950-4968-8DE6-24BD75CB57D2}"/>
              </a:ext>
            </a:extLst>
          </p:cNvPr>
          <p:cNvSpPr/>
          <p:nvPr/>
        </p:nvSpPr>
        <p:spPr>
          <a:xfrm>
            <a:off x="5080510" y="1287308"/>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2400" b="1">
                <a:solidFill>
                  <a:srgbClr val="FFFFFF"/>
                </a:solidFill>
              </a:rPr>
              <a:t>Why?</a:t>
            </a:r>
          </a:p>
        </p:txBody>
      </p:sp>
      <p:sp>
        <p:nvSpPr>
          <p:cNvPr id="14" name="Rectangle 13">
            <a:extLst>
              <a:ext uri="{FF2B5EF4-FFF2-40B4-BE49-F238E27FC236}">
                <a16:creationId xmlns:a16="http://schemas.microsoft.com/office/drawing/2014/main" id="{47236304-836B-4D9B-9F51-8B763B3D8806}"/>
              </a:ext>
            </a:extLst>
          </p:cNvPr>
          <p:cNvSpPr/>
          <p:nvPr/>
        </p:nvSpPr>
        <p:spPr>
          <a:xfrm>
            <a:off x="5080510" y="2058488"/>
            <a:ext cx="3724296"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spcAft>
                <a:spcPts val="900"/>
              </a:spcAft>
            </a:pPr>
            <a:r>
              <a:rPr lang="en-US" sz="1400" dirty="0">
                <a:solidFill>
                  <a:schemeClr val="tx1"/>
                </a:solidFill>
                <a:latin typeface="Arial"/>
                <a:cs typeface="Arial"/>
              </a:rPr>
              <a:t>Firmware enables the hardware to do what it was intended/designed for and cannot be altered at discretion.</a:t>
            </a:r>
          </a:p>
        </p:txBody>
      </p:sp>
      <p:sp>
        <p:nvSpPr>
          <p:cNvPr id="5" name="Rectangle: Top Corners Rounded 4">
            <a:extLst>
              <a:ext uri="{FF2B5EF4-FFF2-40B4-BE49-F238E27FC236}">
                <a16:creationId xmlns:a16="http://schemas.microsoft.com/office/drawing/2014/main" id="{E7A33942-EC6A-5D41-2830-ACA30D21F848}"/>
              </a:ext>
            </a:extLst>
          </p:cNvPr>
          <p:cNvSpPr/>
          <p:nvPr/>
        </p:nvSpPr>
        <p:spPr>
          <a:xfrm rot="5400000" flipH="1">
            <a:off x="1911204" y="-62744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66E679E-E4C4-DFD0-E5BB-F54C53CAEE62}"/>
              </a:ext>
            </a:extLst>
          </p:cNvPr>
          <p:cNvSpPr/>
          <p:nvPr/>
        </p:nvSpPr>
        <p:spPr>
          <a:xfrm>
            <a:off x="1946728" y="1287308"/>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b="1">
                <a:solidFill>
                  <a:srgbClr val="FFFFFF"/>
                </a:solidFill>
              </a:rPr>
              <a:t>What?</a:t>
            </a:r>
          </a:p>
        </p:txBody>
      </p:sp>
      <p:sp>
        <p:nvSpPr>
          <p:cNvPr id="9" name="Rectangle 8">
            <a:extLst>
              <a:ext uri="{FF2B5EF4-FFF2-40B4-BE49-F238E27FC236}">
                <a16:creationId xmlns:a16="http://schemas.microsoft.com/office/drawing/2014/main" id="{9D50C9D9-C794-C6C2-1E51-FBA574DE5C33}"/>
              </a:ext>
            </a:extLst>
          </p:cNvPr>
          <p:cNvSpPr/>
          <p:nvPr/>
        </p:nvSpPr>
        <p:spPr>
          <a:xfrm>
            <a:off x="795130" y="2058488"/>
            <a:ext cx="3350347" cy="677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spcAft>
                <a:spcPts val="900"/>
              </a:spcAft>
            </a:pPr>
            <a:r>
              <a:rPr lang="en-US" sz="1400" dirty="0">
                <a:solidFill>
                  <a:schemeClr val="tx1"/>
                </a:solidFill>
                <a:latin typeface="Arial"/>
                <a:cs typeface="Arial"/>
              </a:rPr>
              <a:t>Firmware is the software that is hard coded and runs the hardware that we manufacture</a:t>
            </a:r>
            <a:r>
              <a:rPr lang="en-US" sz="1600" dirty="0">
                <a:solidFill>
                  <a:schemeClr val="tx1"/>
                </a:solidFill>
                <a:latin typeface="Arial"/>
                <a:cs typeface="Arial"/>
              </a:rPr>
              <a:t>.​</a:t>
            </a:r>
            <a:endParaRPr lang="en-US" dirty="0">
              <a:solidFill>
                <a:schemeClr val="tx1"/>
              </a:solidFill>
            </a:endParaRPr>
          </a:p>
        </p:txBody>
      </p:sp>
      <p:sp>
        <p:nvSpPr>
          <p:cNvPr id="2" name="TextBox 1">
            <a:extLst>
              <a:ext uri="{FF2B5EF4-FFF2-40B4-BE49-F238E27FC236}">
                <a16:creationId xmlns:a16="http://schemas.microsoft.com/office/drawing/2014/main" id="{A3E62E70-90CC-51D8-4E08-11BA8DFA9E31}"/>
              </a:ext>
            </a:extLst>
          </p:cNvPr>
          <p:cNvSpPr txBox="1"/>
          <p:nvPr/>
        </p:nvSpPr>
        <p:spPr>
          <a:xfrm>
            <a:off x="591699" y="2796978"/>
            <a:ext cx="8327728" cy="2215745"/>
          </a:xfrm>
          <a:prstGeom prst="rect">
            <a:avLst/>
          </a:prstGeom>
          <a:noFill/>
        </p:spPr>
        <p:txBody>
          <a:bodyPr wrap="square" lIns="91440" tIns="45720" rIns="91440" bIns="45720" rtlCol="0" anchor="t">
            <a:noAutofit/>
          </a:bodyPr>
          <a:lstStyle/>
          <a:p>
            <a:pPr fontAlgn="base">
              <a:spcAft>
                <a:spcPts val="200"/>
              </a:spcAft>
            </a:pPr>
            <a:r>
              <a:rPr lang="en-US" sz="1400" b="1" dirty="0"/>
              <a:t>Job Responsibilities:</a:t>
            </a:r>
          </a:p>
          <a:p>
            <a:pPr marL="233045" indent="-233045">
              <a:spcAft>
                <a:spcPts val="200"/>
              </a:spcAft>
              <a:buFont typeface="Wingdings" panose="05000000000000000000" pitchFamily="2" charset="2"/>
              <a:buChar char="§"/>
            </a:pPr>
            <a:r>
              <a:rPr lang="en-US" sz="1400" dirty="0">
                <a:ea typeface="+mn-lt"/>
                <a:cs typeface="+mn-lt"/>
              </a:rPr>
              <a:t>Design, implementation, verification, and customer support.</a:t>
            </a:r>
          </a:p>
          <a:p>
            <a:pPr marL="233045" indent="-233045">
              <a:spcAft>
                <a:spcPts val="200"/>
              </a:spcAft>
              <a:buFont typeface="Wingdings" panose="05000000000000000000" pitchFamily="2" charset="2"/>
              <a:buChar char="§"/>
            </a:pPr>
            <a:r>
              <a:rPr lang="en-US" sz="1400" dirty="0">
                <a:ea typeface="+mn-lt"/>
                <a:cs typeface="+mn-lt"/>
              </a:rPr>
              <a:t>Programming knowledge in C/C++, Python/Java/</a:t>
            </a:r>
            <a:r>
              <a:rPr lang="en-US" sz="1400" dirty="0" err="1">
                <a:ea typeface="+mn-lt"/>
                <a:cs typeface="+mn-lt"/>
              </a:rPr>
              <a:t>C#etc</a:t>
            </a:r>
            <a:r>
              <a:rPr lang="en-US" sz="1400" dirty="0">
                <a:ea typeface="+mn-lt"/>
                <a:cs typeface="+mn-lt"/>
              </a:rPr>
              <a:t>.. Knowledge of data structures and algorithms.</a:t>
            </a:r>
          </a:p>
          <a:p>
            <a:pPr marL="233045" indent="-233045">
              <a:spcAft>
                <a:spcPts val="200"/>
              </a:spcAft>
              <a:buFont typeface="Wingdings" panose="05000000000000000000" pitchFamily="2" charset="2"/>
              <a:buChar char="§"/>
            </a:pPr>
            <a:r>
              <a:rPr lang="en-US" sz="1400" dirty="0">
                <a:ea typeface="+mn-lt"/>
                <a:cs typeface="+mn-lt"/>
              </a:rPr>
              <a:t>Knowledge of embedded systems and Linux OS concepts, Device Driver, PCIe concepts</a:t>
            </a:r>
          </a:p>
          <a:p>
            <a:pPr marL="233045" indent="-233045">
              <a:spcAft>
                <a:spcPts val="200"/>
              </a:spcAft>
              <a:buFont typeface="Wingdings" panose="05000000000000000000" pitchFamily="2" charset="2"/>
              <a:buChar char="§"/>
            </a:pPr>
            <a:r>
              <a:rPr lang="en-US" sz="1400" dirty="0">
                <a:ea typeface="+mn-lt"/>
                <a:cs typeface="+mn-lt"/>
              </a:rPr>
              <a:t>Skill in Automation Strategy and Methodology.</a:t>
            </a:r>
          </a:p>
          <a:p>
            <a:pPr marL="233045" indent="-233045">
              <a:spcAft>
                <a:spcPts val="200"/>
              </a:spcAft>
              <a:buFont typeface="Wingdings" panose="05000000000000000000" pitchFamily="2" charset="2"/>
              <a:buChar char="§"/>
            </a:pPr>
            <a:r>
              <a:rPr lang="en-US" sz="1400" dirty="0">
                <a:ea typeface="+mn-lt"/>
                <a:cs typeface="+mn-lt"/>
              </a:rPr>
              <a:t>Good skills in tools like </a:t>
            </a:r>
            <a:r>
              <a:rPr lang="en-US" sz="1400" dirty="0" err="1">
                <a:ea typeface="+mn-lt"/>
                <a:cs typeface="+mn-lt"/>
              </a:rPr>
              <a:t>iPerf</a:t>
            </a:r>
            <a:r>
              <a:rPr lang="en-US" sz="1400" dirty="0">
                <a:ea typeface="+mn-lt"/>
                <a:cs typeface="+mn-lt"/>
              </a:rPr>
              <a:t>, Wireshark, IXIA, Spirent.</a:t>
            </a:r>
          </a:p>
          <a:p>
            <a:pPr marL="233045" indent="-233045">
              <a:spcAft>
                <a:spcPts val="200"/>
              </a:spcAft>
              <a:buFont typeface="Wingdings" panose="05000000000000000000" pitchFamily="2" charset="2"/>
              <a:buChar char="§"/>
            </a:pPr>
            <a:r>
              <a:rPr lang="en-US" sz="1400" dirty="0">
                <a:ea typeface="+mn-lt"/>
                <a:cs typeface="+mn-lt"/>
              </a:rPr>
              <a:t>As a member of this team, you may interact with different teams such as Soc.</a:t>
            </a:r>
          </a:p>
        </p:txBody>
      </p:sp>
    </p:spTree>
    <p:extLst>
      <p:ext uri="{BB962C8B-B14F-4D97-AF65-F5344CB8AC3E}">
        <p14:creationId xmlns:p14="http://schemas.microsoft.com/office/powerpoint/2010/main" val="3795879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B3F6F2A0-5169-C6F2-63DF-0D631C333491}"/>
              </a:ext>
            </a:extLst>
          </p:cNvPr>
          <p:cNvSpPr/>
          <p:nvPr/>
        </p:nvSpPr>
        <p:spPr>
          <a:xfrm rot="16200000">
            <a:off x="6609223" y="-627442"/>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a:extLst>
              <a:ext uri="{FF2B5EF4-FFF2-40B4-BE49-F238E27FC236}">
                <a16:creationId xmlns:a16="http://schemas.microsoft.com/office/drawing/2014/main" id="{47CC069D-5689-4066-95CB-DABA87F897B5}"/>
              </a:ext>
            </a:extLst>
          </p:cNvPr>
          <p:cNvSpPr>
            <a:spLocks noGrp="1"/>
          </p:cNvSpPr>
          <p:nvPr>
            <p:ph type="title"/>
          </p:nvPr>
        </p:nvSpPr>
        <p:spPr/>
        <p:txBody>
          <a:bodyPr/>
          <a:lstStyle/>
          <a:p>
            <a:r>
              <a:rPr lang="en-US" dirty="0"/>
              <a:t>Liquid Security Intern</a:t>
            </a:r>
          </a:p>
        </p:txBody>
      </p:sp>
      <p:sp>
        <p:nvSpPr>
          <p:cNvPr id="8" name="Rectangle 7">
            <a:extLst>
              <a:ext uri="{FF2B5EF4-FFF2-40B4-BE49-F238E27FC236}">
                <a16:creationId xmlns:a16="http://schemas.microsoft.com/office/drawing/2014/main" id="{A77681BD-5950-4968-8DE6-24BD75CB57D2}"/>
              </a:ext>
            </a:extLst>
          </p:cNvPr>
          <p:cNvSpPr/>
          <p:nvPr/>
        </p:nvSpPr>
        <p:spPr>
          <a:xfrm>
            <a:off x="5080510" y="1287308"/>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2400" b="1">
                <a:solidFill>
                  <a:srgbClr val="FFFFFF"/>
                </a:solidFill>
              </a:rPr>
              <a:t>Why?</a:t>
            </a:r>
          </a:p>
        </p:txBody>
      </p:sp>
      <p:sp>
        <p:nvSpPr>
          <p:cNvPr id="14" name="Rectangle 13">
            <a:extLst>
              <a:ext uri="{FF2B5EF4-FFF2-40B4-BE49-F238E27FC236}">
                <a16:creationId xmlns:a16="http://schemas.microsoft.com/office/drawing/2014/main" id="{47236304-836B-4D9B-9F51-8B763B3D8806}"/>
              </a:ext>
            </a:extLst>
          </p:cNvPr>
          <p:cNvSpPr/>
          <p:nvPr/>
        </p:nvSpPr>
        <p:spPr>
          <a:xfrm>
            <a:off x="4920739" y="1985839"/>
            <a:ext cx="3941144"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spcAft>
                <a:spcPts val="900"/>
              </a:spcAft>
            </a:pPr>
            <a:r>
              <a:rPr lang="en-US" sz="1400" b="0" i="0" dirty="0">
                <a:solidFill>
                  <a:schemeClr val="tx1"/>
                </a:solidFill>
                <a:effectLst/>
                <a:latin typeface="+mj-lt"/>
              </a:rPr>
              <a:t>We’ll be solving some of the most interesting challenges while building a product unlike anything seen before.</a:t>
            </a:r>
            <a:endParaRPr lang="en-US" sz="1400" dirty="0">
              <a:solidFill>
                <a:schemeClr val="tx1"/>
              </a:solidFill>
              <a:latin typeface="+mj-lt"/>
              <a:cs typeface="Arial"/>
            </a:endParaRPr>
          </a:p>
        </p:txBody>
      </p:sp>
      <p:sp>
        <p:nvSpPr>
          <p:cNvPr id="5" name="Rectangle: Top Corners Rounded 4">
            <a:extLst>
              <a:ext uri="{FF2B5EF4-FFF2-40B4-BE49-F238E27FC236}">
                <a16:creationId xmlns:a16="http://schemas.microsoft.com/office/drawing/2014/main" id="{E7A33942-EC6A-5D41-2830-ACA30D21F848}"/>
              </a:ext>
            </a:extLst>
          </p:cNvPr>
          <p:cNvSpPr/>
          <p:nvPr/>
        </p:nvSpPr>
        <p:spPr>
          <a:xfrm rot="5400000" flipH="1">
            <a:off x="1911204" y="-62744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66E679E-E4C4-DFD0-E5BB-F54C53CAEE62}"/>
              </a:ext>
            </a:extLst>
          </p:cNvPr>
          <p:cNvSpPr/>
          <p:nvPr/>
        </p:nvSpPr>
        <p:spPr>
          <a:xfrm>
            <a:off x="1946728" y="1287308"/>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b="1">
                <a:solidFill>
                  <a:srgbClr val="FFFFFF"/>
                </a:solidFill>
              </a:rPr>
              <a:t>What?</a:t>
            </a:r>
          </a:p>
        </p:txBody>
      </p:sp>
      <p:sp>
        <p:nvSpPr>
          <p:cNvPr id="9" name="Rectangle 8">
            <a:extLst>
              <a:ext uri="{FF2B5EF4-FFF2-40B4-BE49-F238E27FC236}">
                <a16:creationId xmlns:a16="http://schemas.microsoft.com/office/drawing/2014/main" id="{9D50C9D9-C794-C6C2-1E51-FBA574DE5C33}"/>
              </a:ext>
            </a:extLst>
          </p:cNvPr>
          <p:cNvSpPr/>
          <p:nvPr/>
        </p:nvSpPr>
        <p:spPr>
          <a:xfrm>
            <a:off x="282117" y="1985839"/>
            <a:ext cx="4312897"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spcAft>
                <a:spcPts val="900"/>
              </a:spcAft>
            </a:pPr>
            <a:r>
              <a:rPr lang="en-US" sz="1400" b="0" i="0" dirty="0">
                <a:solidFill>
                  <a:schemeClr val="tx1"/>
                </a:solidFill>
                <a:effectLst/>
                <a:latin typeface="+mj-lt"/>
              </a:rPr>
              <a:t>We partner with public cloud providers and make it easy for their customers to protect, secure, and encrypt their data simply and </a:t>
            </a:r>
            <a:r>
              <a:rPr lang="en-US" sz="1400" b="0" i="0" dirty="0" err="1">
                <a:solidFill>
                  <a:schemeClr val="tx1"/>
                </a:solidFill>
                <a:effectLst/>
                <a:latin typeface="+mj-lt"/>
              </a:rPr>
              <a:t>scalably</a:t>
            </a:r>
            <a:r>
              <a:rPr lang="en-US" sz="1400" b="0" i="0" dirty="0">
                <a:solidFill>
                  <a:schemeClr val="tx1"/>
                </a:solidFill>
                <a:effectLst/>
                <a:latin typeface="+mj-lt"/>
              </a:rPr>
              <a:t>.</a:t>
            </a:r>
            <a:endParaRPr lang="en-US" sz="1400" dirty="0">
              <a:solidFill>
                <a:schemeClr val="tx1"/>
              </a:solidFill>
              <a:latin typeface="+mj-lt"/>
            </a:endParaRPr>
          </a:p>
        </p:txBody>
      </p:sp>
      <p:sp>
        <p:nvSpPr>
          <p:cNvPr id="2" name="TextBox 1">
            <a:extLst>
              <a:ext uri="{FF2B5EF4-FFF2-40B4-BE49-F238E27FC236}">
                <a16:creationId xmlns:a16="http://schemas.microsoft.com/office/drawing/2014/main" id="{A3E62E70-90CC-51D8-4E08-11BA8DFA9E31}"/>
              </a:ext>
            </a:extLst>
          </p:cNvPr>
          <p:cNvSpPr txBox="1"/>
          <p:nvPr/>
        </p:nvSpPr>
        <p:spPr>
          <a:xfrm>
            <a:off x="282117" y="2836655"/>
            <a:ext cx="8601752" cy="2215745"/>
          </a:xfrm>
          <a:prstGeom prst="rect">
            <a:avLst/>
          </a:prstGeom>
          <a:noFill/>
        </p:spPr>
        <p:txBody>
          <a:bodyPr wrap="square" lIns="91440" tIns="45720" rIns="91440" bIns="45720" rtlCol="0" anchor="t">
            <a:noAutofit/>
          </a:bodyPr>
          <a:lstStyle/>
          <a:p>
            <a:pPr fontAlgn="base">
              <a:spcAft>
                <a:spcPts val="200"/>
              </a:spcAft>
            </a:pPr>
            <a:r>
              <a:rPr lang="en-US" sz="1400" b="1" dirty="0"/>
              <a:t>Job Responsibilities:</a:t>
            </a:r>
          </a:p>
          <a:p>
            <a:pPr marL="285750" indent="-285750" algn="l" fontAlgn="base">
              <a:buFont typeface="Arial" panose="020B0604020202020204" pitchFamily="34" charset="0"/>
              <a:buChar char="•"/>
            </a:pPr>
            <a:r>
              <a:rPr lang="en-US" sz="1400" b="0" i="0" dirty="0">
                <a:effectLst/>
                <a:latin typeface="+mj-lt"/>
              </a:rPr>
              <a:t>Definition and implementation of product improvements, analyzing and troubleshooting deployment, configuration and product issues, proposing short term workarounds and implementing product fixes. </a:t>
            </a:r>
          </a:p>
          <a:p>
            <a:pPr marL="285750" indent="-285750" algn="l" fontAlgn="base">
              <a:buFont typeface="Arial" panose="020B0604020202020204" pitchFamily="34" charset="0"/>
              <a:buChar char="•"/>
            </a:pPr>
            <a:r>
              <a:rPr lang="en-US" sz="1400" b="0" i="0" dirty="0">
                <a:effectLst/>
                <a:latin typeface="+mj-lt"/>
              </a:rPr>
              <a:t>Functional and technical design of the software, developing and validating entire functional components and modules, collaboration with the team on integrating the product and its infrastructure, code reviews and improvement of the software development processes. </a:t>
            </a:r>
          </a:p>
          <a:p>
            <a:pPr marL="285750" indent="-285750" algn="l" fontAlgn="base">
              <a:buFont typeface="Arial" panose="020B0604020202020204" pitchFamily="34" charset="0"/>
              <a:buChar char="•"/>
            </a:pPr>
            <a:r>
              <a:rPr lang="en-US" sz="1400" b="0" i="0" dirty="0">
                <a:effectLst/>
                <a:latin typeface="+mj-lt"/>
              </a:rPr>
              <a:t>Collaborate with Support, R&amp;D and Technical marketing Engineers to diagnose and troubleshoot escalated customer issues and orchestrate development and testing of patches/hot-fixes.</a:t>
            </a:r>
          </a:p>
          <a:p>
            <a:pPr fontAlgn="base">
              <a:spcAft>
                <a:spcPts val="200"/>
              </a:spcAft>
            </a:pPr>
            <a:endParaRPr lang="en-US" sz="1400" b="1" dirty="0">
              <a:latin typeface="+mj-lt"/>
            </a:endParaRPr>
          </a:p>
        </p:txBody>
      </p:sp>
    </p:spTree>
    <p:extLst>
      <p:ext uri="{BB962C8B-B14F-4D97-AF65-F5344CB8AC3E}">
        <p14:creationId xmlns:p14="http://schemas.microsoft.com/office/powerpoint/2010/main" val="4247232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B3F6F2A0-5169-C6F2-63DF-0D631C333491}"/>
              </a:ext>
            </a:extLst>
          </p:cNvPr>
          <p:cNvSpPr/>
          <p:nvPr/>
        </p:nvSpPr>
        <p:spPr>
          <a:xfrm rot="16200000">
            <a:off x="6609223" y="-627442"/>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a:extLst>
              <a:ext uri="{FF2B5EF4-FFF2-40B4-BE49-F238E27FC236}">
                <a16:creationId xmlns:a16="http://schemas.microsoft.com/office/drawing/2014/main" id="{47CC069D-5689-4066-95CB-DABA87F897B5}"/>
              </a:ext>
            </a:extLst>
          </p:cNvPr>
          <p:cNvSpPr>
            <a:spLocks noGrp="1"/>
          </p:cNvSpPr>
          <p:nvPr>
            <p:ph type="title"/>
          </p:nvPr>
        </p:nvSpPr>
        <p:spPr/>
        <p:txBody>
          <a:bodyPr/>
          <a:lstStyle/>
          <a:p>
            <a:r>
              <a:rPr lang="en-US" dirty="0"/>
              <a:t>Machine Learning Intern</a:t>
            </a:r>
          </a:p>
        </p:txBody>
      </p:sp>
      <p:sp>
        <p:nvSpPr>
          <p:cNvPr id="8" name="Rectangle 7">
            <a:extLst>
              <a:ext uri="{FF2B5EF4-FFF2-40B4-BE49-F238E27FC236}">
                <a16:creationId xmlns:a16="http://schemas.microsoft.com/office/drawing/2014/main" id="{A77681BD-5950-4968-8DE6-24BD75CB57D2}"/>
              </a:ext>
            </a:extLst>
          </p:cNvPr>
          <p:cNvSpPr/>
          <p:nvPr/>
        </p:nvSpPr>
        <p:spPr>
          <a:xfrm>
            <a:off x="5080510" y="1287308"/>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2400" b="1">
                <a:solidFill>
                  <a:srgbClr val="FFFFFF"/>
                </a:solidFill>
              </a:rPr>
              <a:t>Why?</a:t>
            </a:r>
          </a:p>
        </p:txBody>
      </p:sp>
      <p:sp>
        <p:nvSpPr>
          <p:cNvPr id="14" name="Rectangle 13">
            <a:extLst>
              <a:ext uri="{FF2B5EF4-FFF2-40B4-BE49-F238E27FC236}">
                <a16:creationId xmlns:a16="http://schemas.microsoft.com/office/drawing/2014/main" id="{47236304-836B-4D9B-9F51-8B763B3D8806}"/>
              </a:ext>
            </a:extLst>
          </p:cNvPr>
          <p:cNvSpPr/>
          <p:nvPr/>
        </p:nvSpPr>
        <p:spPr>
          <a:xfrm>
            <a:off x="4920739" y="1985839"/>
            <a:ext cx="3941144"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gn="l" rtl="0" fontAlgn="base"/>
            <a:r>
              <a:rPr lang="en-US" sz="1400" dirty="0">
                <a:solidFill>
                  <a:schemeClr val="tx1"/>
                </a:solidFill>
                <a:cs typeface="Calibri" panose="020F0502020204030204" pitchFamily="34" charset="0"/>
              </a:rPr>
              <a:t>Interact and work with Architecture/Hardware/Software teams to develop cutting edge ML Software/Firmware</a:t>
            </a:r>
          </a:p>
          <a:p>
            <a:pPr algn="r">
              <a:spcAft>
                <a:spcPts val="1200"/>
              </a:spcAft>
            </a:pPr>
            <a:endParaRPr lang="en-US" sz="1400" dirty="0">
              <a:solidFill>
                <a:schemeClr val="tx1"/>
              </a:solidFill>
              <a:cs typeface="Calibri" panose="020F0502020204030204" pitchFamily="34" charset="0"/>
            </a:endParaRPr>
          </a:p>
        </p:txBody>
      </p:sp>
      <p:sp>
        <p:nvSpPr>
          <p:cNvPr id="5" name="Rectangle: Top Corners Rounded 4">
            <a:extLst>
              <a:ext uri="{FF2B5EF4-FFF2-40B4-BE49-F238E27FC236}">
                <a16:creationId xmlns:a16="http://schemas.microsoft.com/office/drawing/2014/main" id="{E7A33942-EC6A-5D41-2830-ACA30D21F848}"/>
              </a:ext>
            </a:extLst>
          </p:cNvPr>
          <p:cNvSpPr/>
          <p:nvPr/>
        </p:nvSpPr>
        <p:spPr>
          <a:xfrm rot="5400000" flipH="1">
            <a:off x="1911204" y="-62744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66E679E-E4C4-DFD0-E5BB-F54C53CAEE62}"/>
              </a:ext>
            </a:extLst>
          </p:cNvPr>
          <p:cNvSpPr/>
          <p:nvPr/>
        </p:nvSpPr>
        <p:spPr>
          <a:xfrm>
            <a:off x="1946728" y="1287308"/>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400" b="1">
                <a:solidFill>
                  <a:srgbClr val="FFFFFF"/>
                </a:solidFill>
              </a:rPr>
              <a:t>What?</a:t>
            </a:r>
          </a:p>
        </p:txBody>
      </p:sp>
      <p:sp>
        <p:nvSpPr>
          <p:cNvPr id="9" name="Rectangle 8">
            <a:extLst>
              <a:ext uri="{FF2B5EF4-FFF2-40B4-BE49-F238E27FC236}">
                <a16:creationId xmlns:a16="http://schemas.microsoft.com/office/drawing/2014/main" id="{9D50C9D9-C794-C6C2-1E51-FBA574DE5C33}"/>
              </a:ext>
            </a:extLst>
          </p:cNvPr>
          <p:cNvSpPr/>
          <p:nvPr/>
        </p:nvSpPr>
        <p:spPr>
          <a:xfrm>
            <a:off x="481822" y="2111821"/>
            <a:ext cx="3964159"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gn="l" rtl="0" fontAlgn="base"/>
            <a:r>
              <a:rPr lang="en-US" sz="1400" dirty="0">
                <a:solidFill>
                  <a:schemeClr val="tx1"/>
                </a:solidFill>
                <a:cs typeface="Calibri" panose="020F0502020204030204" pitchFamily="34" charset="0"/>
              </a:rPr>
              <a:t>Machine Learning team under the Processor Business group</a:t>
            </a:r>
          </a:p>
          <a:p>
            <a:pPr algn="r">
              <a:spcAft>
                <a:spcPts val="1200"/>
              </a:spcAft>
            </a:pPr>
            <a:endParaRPr lang="en-US" sz="1400" dirty="0">
              <a:solidFill>
                <a:schemeClr val="tx1"/>
              </a:solidFill>
              <a:cs typeface="Calibri" panose="020F0502020204030204" pitchFamily="34" charset="0"/>
            </a:endParaRPr>
          </a:p>
        </p:txBody>
      </p:sp>
      <p:sp>
        <p:nvSpPr>
          <p:cNvPr id="2" name="TextBox 1">
            <a:extLst>
              <a:ext uri="{FF2B5EF4-FFF2-40B4-BE49-F238E27FC236}">
                <a16:creationId xmlns:a16="http://schemas.microsoft.com/office/drawing/2014/main" id="{A3E62E70-90CC-51D8-4E08-11BA8DFA9E31}"/>
              </a:ext>
            </a:extLst>
          </p:cNvPr>
          <p:cNvSpPr txBox="1"/>
          <p:nvPr/>
        </p:nvSpPr>
        <p:spPr>
          <a:xfrm>
            <a:off x="282117" y="2836655"/>
            <a:ext cx="8601752" cy="2215745"/>
          </a:xfrm>
          <a:prstGeom prst="rect">
            <a:avLst/>
          </a:prstGeom>
          <a:noFill/>
        </p:spPr>
        <p:txBody>
          <a:bodyPr wrap="square" lIns="91440" tIns="45720" rIns="91440" bIns="45720" rtlCol="0" anchor="t">
            <a:noAutofit/>
          </a:bodyPr>
          <a:lstStyle/>
          <a:p>
            <a:pPr fontAlgn="base">
              <a:spcAft>
                <a:spcPts val="200"/>
              </a:spcAft>
            </a:pPr>
            <a:r>
              <a:rPr lang="en-US" sz="1400" b="1" dirty="0"/>
              <a:t>Job Responsibilities:</a:t>
            </a:r>
          </a:p>
          <a:p>
            <a:pPr fontAlgn="base">
              <a:spcAft>
                <a:spcPts val="200"/>
              </a:spcAft>
            </a:pPr>
            <a:endParaRPr lang="en-US" sz="1400" b="1" dirty="0"/>
          </a:p>
          <a:p>
            <a:pPr algn="l" fontAlgn="base">
              <a:buFont typeface="Arial" panose="020B0604020202020204" pitchFamily="34" charset="0"/>
              <a:buChar char="•"/>
            </a:pPr>
            <a:r>
              <a:rPr lang="en-US" sz="1400" dirty="0"/>
              <a:t> Understanding the </a:t>
            </a:r>
            <a:r>
              <a:rPr lang="en-US" sz="1400" dirty="0" err="1"/>
              <a:t>dataplane</a:t>
            </a:r>
            <a:r>
              <a:rPr lang="en-US" sz="1400" dirty="0"/>
              <a:t> and ML framework</a:t>
            </a:r>
          </a:p>
          <a:p>
            <a:pPr algn="l" fontAlgn="base">
              <a:buFont typeface="Arial" panose="020B0604020202020204" pitchFamily="34" charset="0"/>
              <a:buChar char="•"/>
            </a:pPr>
            <a:r>
              <a:rPr lang="en-US" sz="1400" dirty="0"/>
              <a:t> C &amp; C++ Coding Knowledge and scripting for the </a:t>
            </a:r>
            <a:r>
              <a:rPr lang="en-US" sz="1400" dirty="0" err="1"/>
              <a:t>dataplane</a:t>
            </a:r>
            <a:r>
              <a:rPr lang="en-US" sz="1400" dirty="0"/>
              <a:t> applications and ML compiler applications</a:t>
            </a:r>
          </a:p>
          <a:p>
            <a:pPr algn="l" fontAlgn="base">
              <a:buFont typeface="Arial" panose="020B0604020202020204" pitchFamily="34" charset="0"/>
              <a:buChar char="•"/>
            </a:pPr>
            <a:r>
              <a:rPr lang="en-US" sz="1400" dirty="0"/>
              <a:t> ARM Multicore based SOC architecture</a:t>
            </a:r>
          </a:p>
          <a:p>
            <a:pPr algn="l" fontAlgn="base">
              <a:buFont typeface="Arial" panose="020B0604020202020204" pitchFamily="34" charset="0"/>
              <a:buChar char="•"/>
            </a:pPr>
            <a:r>
              <a:rPr lang="en-US" sz="1400" dirty="0"/>
              <a:t> ARM AARCH64 Knowledge and programming</a:t>
            </a:r>
          </a:p>
          <a:p>
            <a:pPr algn="l" fontAlgn="base">
              <a:buFont typeface="Arial" panose="020B0604020202020204" pitchFamily="34" charset="0"/>
              <a:buChar char="•"/>
            </a:pPr>
            <a:r>
              <a:rPr lang="en-US" sz="1400" dirty="0"/>
              <a:t> Unit Testing </a:t>
            </a:r>
            <a:endParaRPr lang="en-US" sz="1400" b="1" dirty="0">
              <a:latin typeface="+mj-lt"/>
            </a:endParaRPr>
          </a:p>
        </p:txBody>
      </p:sp>
    </p:spTree>
    <p:extLst>
      <p:ext uri="{BB962C8B-B14F-4D97-AF65-F5344CB8AC3E}">
        <p14:creationId xmlns:p14="http://schemas.microsoft.com/office/powerpoint/2010/main" val="8242771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6239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B3F6F2A0-5169-C6F2-63DF-0D631C333491}"/>
              </a:ext>
            </a:extLst>
          </p:cNvPr>
          <p:cNvSpPr/>
          <p:nvPr/>
        </p:nvSpPr>
        <p:spPr>
          <a:xfrm rot="16200000">
            <a:off x="6609224" y="-627442"/>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4" name="Title">
            <a:extLst>
              <a:ext uri="{FF2B5EF4-FFF2-40B4-BE49-F238E27FC236}">
                <a16:creationId xmlns:a16="http://schemas.microsoft.com/office/drawing/2014/main" id="{47CC069D-5689-4066-95CB-DABA87F897B5}"/>
              </a:ext>
            </a:extLst>
          </p:cNvPr>
          <p:cNvSpPr>
            <a:spLocks noGrp="1"/>
          </p:cNvSpPr>
          <p:nvPr>
            <p:ph type="title"/>
          </p:nvPr>
        </p:nvSpPr>
        <p:spPr/>
        <p:txBody>
          <a:bodyPr/>
          <a:lstStyle/>
          <a:p>
            <a:r>
              <a:rPr lang="en-US"/>
              <a:t>Analog Layout Intern</a:t>
            </a:r>
          </a:p>
        </p:txBody>
      </p:sp>
      <p:sp>
        <p:nvSpPr>
          <p:cNvPr id="8" name="Rectangle 7">
            <a:extLst>
              <a:ext uri="{FF2B5EF4-FFF2-40B4-BE49-F238E27FC236}">
                <a16:creationId xmlns:a16="http://schemas.microsoft.com/office/drawing/2014/main" id="{A77681BD-5950-4968-8DE6-24BD75CB57D2}"/>
              </a:ext>
            </a:extLst>
          </p:cNvPr>
          <p:cNvSpPr/>
          <p:nvPr/>
        </p:nvSpPr>
        <p:spPr>
          <a:xfrm>
            <a:off x="5080510" y="1287309"/>
            <a:ext cx="2198748" cy="7077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189"/>
            <a:r>
              <a:rPr lang="en-US" sz="2400" b="1">
                <a:solidFill>
                  <a:srgbClr val="FFFFFF"/>
                </a:solidFill>
                <a:latin typeface="Arial" panose="020B0604020202020204"/>
              </a:rPr>
              <a:t>Why?</a:t>
            </a:r>
          </a:p>
        </p:txBody>
      </p:sp>
      <p:sp>
        <p:nvSpPr>
          <p:cNvPr id="14" name="Rectangle 13">
            <a:extLst>
              <a:ext uri="{FF2B5EF4-FFF2-40B4-BE49-F238E27FC236}">
                <a16:creationId xmlns:a16="http://schemas.microsoft.com/office/drawing/2014/main" id="{47236304-836B-4D9B-9F51-8B763B3D8806}"/>
              </a:ext>
            </a:extLst>
          </p:cNvPr>
          <p:cNvSpPr/>
          <p:nvPr/>
        </p:nvSpPr>
        <p:spPr>
          <a:xfrm>
            <a:off x="5080510" y="2058489"/>
            <a:ext cx="3391686"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Because all chips require power-driven operations, and they are typically of analog nature.</a:t>
            </a:r>
            <a:endParaRPr lang="en-US" sz="1400">
              <a:solidFill>
                <a:srgbClr val="FFFFFF"/>
              </a:solidFill>
              <a:latin typeface="Arial"/>
              <a:cs typeface="Arial"/>
            </a:endParaRPr>
          </a:p>
        </p:txBody>
      </p:sp>
      <p:sp>
        <p:nvSpPr>
          <p:cNvPr id="5" name="Rectangle: Top Corners Rounded 4">
            <a:extLst>
              <a:ext uri="{FF2B5EF4-FFF2-40B4-BE49-F238E27FC236}">
                <a16:creationId xmlns:a16="http://schemas.microsoft.com/office/drawing/2014/main" id="{E7A33942-EC6A-5D41-2830-ACA30D21F848}"/>
              </a:ext>
            </a:extLst>
          </p:cNvPr>
          <p:cNvSpPr/>
          <p:nvPr/>
        </p:nvSpPr>
        <p:spPr>
          <a:xfrm rot="5400000" flipH="1">
            <a:off x="1911205" y="-62744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6" name="Rectangle 5">
            <a:extLst>
              <a:ext uri="{FF2B5EF4-FFF2-40B4-BE49-F238E27FC236}">
                <a16:creationId xmlns:a16="http://schemas.microsoft.com/office/drawing/2014/main" id="{466E679E-E4C4-DFD0-E5BB-F54C53CAEE62}"/>
              </a:ext>
            </a:extLst>
          </p:cNvPr>
          <p:cNvSpPr/>
          <p:nvPr/>
        </p:nvSpPr>
        <p:spPr>
          <a:xfrm>
            <a:off x="1946728" y="1287309"/>
            <a:ext cx="2198748" cy="7077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457189"/>
            <a:r>
              <a:rPr lang="en-US" sz="2400" b="1">
                <a:solidFill>
                  <a:srgbClr val="FFFFFF"/>
                </a:solidFill>
                <a:latin typeface="Arial" panose="020B0604020202020204"/>
              </a:rPr>
              <a:t>What?</a:t>
            </a:r>
          </a:p>
        </p:txBody>
      </p:sp>
      <p:sp>
        <p:nvSpPr>
          <p:cNvPr id="9" name="Rectangle 8">
            <a:extLst>
              <a:ext uri="{FF2B5EF4-FFF2-40B4-BE49-F238E27FC236}">
                <a16:creationId xmlns:a16="http://schemas.microsoft.com/office/drawing/2014/main" id="{9D50C9D9-C794-C6C2-1E51-FBA574DE5C33}"/>
              </a:ext>
            </a:extLst>
          </p:cNvPr>
          <p:cNvSpPr/>
          <p:nvPr/>
        </p:nvSpPr>
        <p:spPr>
          <a:xfrm>
            <a:off x="670683" y="2058488"/>
            <a:ext cx="3466135" cy="5097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This engineer designs the analog portion of a chip</a:t>
            </a:r>
            <a:r>
              <a:rPr lang="en-US" sz="1800">
                <a:solidFill>
                  <a:srgbClr val="000000"/>
                </a:solidFill>
                <a:latin typeface="Arial"/>
                <a:cs typeface="Arial"/>
              </a:rPr>
              <a:t>.</a:t>
            </a:r>
          </a:p>
        </p:txBody>
      </p:sp>
      <p:sp>
        <p:nvSpPr>
          <p:cNvPr id="2" name="TextBox 1">
            <a:extLst>
              <a:ext uri="{FF2B5EF4-FFF2-40B4-BE49-F238E27FC236}">
                <a16:creationId xmlns:a16="http://schemas.microsoft.com/office/drawing/2014/main" id="{464528B6-CAAC-DB7C-35B8-3EAEA04FB2F2}"/>
              </a:ext>
            </a:extLst>
          </p:cNvPr>
          <p:cNvSpPr txBox="1"/>
          <p:nvPr/>
        </p:nvSpPr>
        <p:spPr>
          <a:xfrm>
            <a:off x="346607" y="2972613"/>
            <a:ext cx="8711792" cy="1762344"/>
          </a:xfrm>
          <a:prstGeom prst="rect">
            <a:avLst/>
          </a:prstGeom>
          <a:noFill/>
        </p:spPr>
        <p:txBody>
          <a:bodyPr wrap="square" lIns="91440" tIns="45720" rIns="91440" bIns="45720" rtlCol="0" anchor="t">
            <a:noAutofit/>
          </a:bodyPr>
          <a:lstStyle/>
          <a:p>
            <a:pPr defTabSz="457189"/>
            <a:r>
              <a:rPr lang="en-US" sz="1400" b="1">
                <a:solidFill>
                  <a:srgbClr val="212322"/>
                </a:solidFill>
              </a:rPr>
              <a:t>Job Responsibilities:</a:t>
            </a:r>
            <a:endParaRPr lang="en-US" sz="1400" b="1">
              <a:solidFill>
                <a:srgbClr val="212322"/>
              </a:solidFill>
              <a:cs typeface="Arial"/>
            </a:endParaRPr>
          </a:p>
          <a:p>
            <a:pPr marL="285750" indent="-285750" defTabSz="457189" fontAlgn="base">
              <a:buFont typeface="Wingdings" panose="020B0604020202020204" pitchFamily="34" charset="0"/>
              <a:buChar char="§"/>
            </a:pPr>
            <a:r>
              <a:rPr lang="en-US" sz="1400">
                <a:solidFill>
                  <a:srgbClr val="212322"/>
                </a:solidFill>
              </a:rPr>
              <a:t>Learning the use of all the different IC layout development CAD and physical verification tools</a:t>
            </a:r>
            <a:endParaRPr lang="en-US" sz="1400">
              <a:solidFill>
                <a:srgbClr val="212322"/>
              </a:solidFill>
              <a:cs typeface="Arial"/>
            </a:endParaRPr>
          </a:p>
          <a:p>
            <a:pPr marL="285750" indent="-285750" defTabSz="457189" fontAlgn="base">
              <a:buFont typeface="Wingdings" panose="020B0604020202020204" pitchFamily="34" charset="0"/>
              <a:buChar char="§"/>
            </a:pPr>
            <a:r>
              <a:rPr lang="en-US" sz="1400">
                <a:solidFill>
                  <a:srgbClr val="212322"/>
                </a:solidFill>
              </a:rPr>
              <a:t>Training on Mask/layout design using Cadence Virtuoso EXL using circuit design as input</a:t>
            </a:r>
            <a:endParaRPr lang="en-US" sz="1400">
              <a:solidFill>
                <a:srgbClr val="212322"/>
              </a:solidFill>
              <a:cs typeface="Arial"/>
            </a:endParaRPr>
          </a:p>
          <a:p>
            <a:pPr marL="285750" indent="-285750" defTabSz="457189" fontAlgn="base">
              <a:buFont typeface="Wingdings" panose="020B0604020202020204" pitchFamily="34" charset="0"/>
              <a:buChar char="§"/>
            </a:pPr>
            <a:r>
              <a:rPr lang="en-US" sz="1400">
                <a:solidFill>
                  <a:srgbClr val="212322"/>
                </a:solidFill>
              </a:rPr>
              <a:t>Responsible for layout development and delivery of Foundational IP and Analog layout for SOCs and Test chips</a:t>
            </a:r>
            <a:endParaRPr lang="en-US" sz="1400">
              <a:solidFill>
                <a:srgbClr val="212322"/>
              </a:solidFill>
              <a:cs typeface="Arial"/>
            </a:endParaRPr>
          </a:p>
          <a:p>
            <a:pPr marL="285115" indent="-285115" defTabSz="457189">
              <a:buFont typeface="Wingdings" panose="05000000000000000000" pitchFamily="2" charset="2"/>
              <a:buChar char="§"/>
            </a:pPr>
            <a:endParaRPr lang="en-US" sz="1600">
              <a:solidFill>
                <a:srgbClr val="212322"/>
              </a:solidFill>
              <a:latin typeface="Arial" panose="020B0604020202020204"/>
              <a:cs typeface="Arial" panose="020B0604020202020204"/>
            </a:endParaRPr>
          </a:p>
        </p:txBody>
      </p:sp>
    </p:spTree>
    <p:extLst>
      <p:ext uri="{BB962C8B-B14F-4D97-AF65-F5344CB8AC3E}">
        <p14:creationId xmlns:p14="http://schemas.microsoft.com/office/powerpoint/2010/main" val="24639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A039B0-C144-6DCD-C877-9BFBBE6138A6}"/>
            </a:ext>
          </a:extLst>
        </p:cNvPr>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308999AF-1EA7-F1B8-90F9-C8B5E80294CA}"/>
              </a:ext>
            </a:extLst>
          </p:cNvPr>
          <p:cNvSpPr/>
          <p:nvPr/>
        </p:nvSpPr>
        <p:spPr>
          <a:xfrm rot="16200000">
            <a:off x="6609224" y="-627442"/>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4" name="Title">
            <a:extLst>
              <a:ext uri="{FF2B5EF4-FFF2-40B4-BE49-F238E27FC236}">
                <a16:creationId xmlns:a16="http://schemas.microsoft.com/office/drawing/2014/main" id="{658C41A3-FD55-2C64-C9BF-45B7EBC53FF9}"/>
              </a:ext>
            </a:extLst>
          </p:cNvPr>
          <p:cNvSpPr>
            <a:spLocks noGrp="1"/>
          </p:cNvSpPr>
          <p:nvPr>
            <p:ph type="title"/>
          </p:nvPr>
        </p:nvSpPr>
        <p:spPr/>
        <p:txBody>
          <a:bodyPr/>
          <a:lstStyle/>
          <a:p>
            <a:r>
              <a:rPr lang="en-US"/>
              <a:t>Analog Circuit design Intern</a:t>
            </a:r>
          </a:p>
        </p:txBody>
      </p:sp>
      <p:sp>
        <p:nvSpPr>
          <p:cNvPr id="8" name="Rectangle 7">
            <a:extLst>
              <a:ext uri="{FF2B5EF4-FFF2-40B4-BE49-F238E27FC236}">
                <a16:creationId xmlns:a16="http://schemas.microsoft.com/office/drawing/2014/main" id="{53B19CFA-B861-A3DD-D784-B475798375B4}"/>
              </a:ext>
            </a:extLst>
          </p:cNvPr>
          <p:cNvSpPr/>
          <p:nvPr/>
        </p:nvSpPr>
        <p:spPr>
          <a:xfrm>
            <a:off x="5080510"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189"/>
            <a:r>
              <a:rPr lang="en-US" sz="2400" b="1">
                <a:solidFill>
                  <a:srgbClr val="FFFFFF"/>
                </a:solidFill>
                <a:latin typeface="Arial" panose="020B0604020202020204"/>
              </a:rPr>
              <a:t>Why?</a:t>
            </a:r>
          </a:p>
        </p:txBody>
      </p:sp>
      <p:sp>
        <p:nvSpPr>
          <p:cNvPr id="14" name="Rectangle 13">
            <a:extLst>
              <a:ext uri="{FF2B5EF4-FFF2-40B4-BE49-F238E27FC236}">
                <a16:creationId xmlns:a16="http://schemas.microsoft.com/office/drawing/2014/main" id="{21D745AE-AB39-2397-1F93-F5858328451C}"/>
              </a:ext>
            </a:extLst>
          </p:cNvPr>
          <p:cNvSpPr/>
          <p:nvPr/>
        </p:nvSpPr>
        <p:spPr>
          <a:xfrm>
            <a:off x="5080510" y="2058489"/>
            <a:ext cx="3391686" cy="12926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Real world signals are </a:t>
            </a:r>
            <a:r>
              <a:rPr lang="en-US" sz="1400" b="1">
                <a:solidFill>
                  <a:srgbClr val="000000"/>
                </a:solidFill>
                <a:latin typeface="Arial"/>
                <a:cs typeface="Arial"/>
              </a:rPr>
              <a:t>analog</a:t>
            </a:r>
            <a:r>
              <a:rPr lang="en-US" sz="1400">
                <a:solidFill>
                  <a:srgbClr val="000000"/>
                </a:solidFill>
                <a:latin typeface="Arial"/>
                <a:cs typeface="Arial"/>
              </a:rPr>
              <a:t> in nature and needs sensing and conversion (ADC/DAC) before being processed in Digital domain. Chip power supplies , clocks and temperature sensors are all analog circuits</a:t>
            </a:r>
            <a:endParaRPr lang="en-US" sz="1400">
              <a:cs typeface="Arial"/>
            </a:endParaRPr>
          </a:p>
        </p:txBody>
      </p:sp>
      <p:sp>
        <p:nvSpPr>
          <p:cNvPr id="5" name="Rectangle: Top Corners Rounded 4">
            <a:extLst>
              <a:ext uri="{FF2B5EF4-FFF2-40B4-BE49-F238E27FC236}">
                <a16:creationId xmlns:a16="http://schemas.microsoft.com/office/drawing/2014/main" id="{9BDCC1BF-ACD4-2F98-6335-E4ABA50F9167}"/>
              </a:ext>
            </a:extLst>
          </p:cNvPr>
          <p:cNvSpPr/>
          <p:nvPr/>
        </p:nvSpPr>
        <p:spPr>
          <a:xfrm rot="5400000" flipH="1">
            <a:off x="1911205" y="-62744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6" name="Rectangle 5">
            <a:extLst>
              <a:ext uri="{FF2B5EF4-FFF2-40B4-BE49-F238E27FC236}">
                <a16:creationId xmlns:a16="http://schemas.microsoft.com/office/drawing/2014/main" id="{C8D1F5AC-F230-FD4B-9871-AF7B441974CB}"/>
              </a:ext>
            </a:extLst>
          </p:cNvPr>
          <p:cNvSpPr/>
          <p:nvPr/>
        </p:nvSpPr>
        <p:spPr>
          <a:xfrm>
            <a:off x="1946728"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457189"/>
            <a:r>
              <a:rPr lang="en-US" sz="2400" b="1">
                <a:solidFill>
                  <a:srgbClr val="FFFFFF"/>
                </a:solidFill>
                <a:latin typeface="Arial" panose="020B0604020202020204"/>
              </a:rPr>
              <a:t>What?</a:t>
            </a:r>
          </a:p>
        </p:txBody>
      </p:sp>
      <p:sp>
        <p:nvSpPr>
          <p:cNvPr id="9" name="Rectangle 8">
            <a:extLst>
              <a:ext uri="{FF2B5EF4-FFF2-40B4-BE49-F238E27FC236}">
                <a16:creationId xmlns:a16="http://schemas.microsoft.com/office/drawing/2014/main" id="{8B5BA545-ACCF-AE9E-676B-5E5544CC3082}"/>
              </a:ext>
            </a:extLst>
          </p:cNvPr>
          <p:cNvSpPr/>
          <p:nvPr/>
        </p:nvSpPr>
        <p:spPr>
          <a:xfrm>
            <a:off x="466224" y="2058488"/>
            <a:ext cx="3688470"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This engineer designs the analog circuits and integrates it with other portions of the </a:t>
            </a:r>
            <a:r>
              <a:rPr lang="en-US" sz="1400" err="1">
                <a:solidFill>
                  <a:srgbClr val="000000"/>
                </a:solidFill>
                <a:latin typeface="Arial"/>
                <a:cs typeface="Arial"/>
              </a:rPr>
              <a:t>SoC.</a:t>
            </a:r>
            <a:endParaRPr lang="en-US" sz="1400">
              <a:cs typeface="Arial"/>
            </a:endParaRPr>
          </a:p>
        </p:txBody>
      </p:sp>
      <p:sp>
        <p:nvSpPr>
          <p:cNvPr id="2" name="TextBox 1">
            <a:extLst>
              <a:ext uri="{FF2B5EF4-FFF2-40B4-BE49-F238E27FC236}">
                <a16:creationId xmlns:a16="http://schemas.microsoft.com/office/drawing/2014/main" id="{8C2A6570-1827-4446-F1D6-9B8B723624C9}"/>
              </a:ext>
            </a:extLst>
          </p:cNvPr>
          <p:cNvSpPr txBox="1"/>
          <p:nvPr/>
        </p:nvSpPr>
        <p:spPr>
          <a:xfrm>
            <a:off x="346607" y="3166018"/>
            <a:ext cx="8742965" cy="1734691"/>
          </a:xfrm>
          <a:prstGeom prst="rect">
            <a:avLst/>
          </a:prstGeom>
          <a:noFill/>
        </p:spPr>
        <p:txBody>
          <a:bodyPr wrap="square" lIns="91440" tIns="45720" rIns="91440" bIns="45720" rtlCol="0" anchor="t">
            <a:noAutofit/>
          </a:bodyPr>
          <a:lstStyle/>
          <a:p>
            <a:pPr defTabSz="457189"/>
            <a:r>
              <a:rPr lang="en-US" sz="1400" b="1">
                <a:solidFill>
                  <a:srgbClr val="212322"/>
                </a:solidFill>
              </a:rPr>
              <a:t>Job Responsibilities:</a:t>
            </a:r>
            <a:endParaRPr lang="en-US" sz="1400" b="1">
              <a:solidFill>
                <a:srgbClr val="212322"/>
              </a:solidFill>
              <a:cs typeface="Arial"/>
            </a:endParaRPr>
          </a:p>
          <a:p>
            <a:pPr marL="285750" indent="-285750" defTabSz="457189" fontAlgn="base">
              <a:buFont typeface="Wingdings"/>
              <a:buChar char="§"/>
            </a:pPr>
            <a:r>
              <a:rPr lang="en-US" sz="1400">
                <a:solidFill>
                  <a:srgbClr val="000000"/>
                </a:solidFill>
                <a:cs typeface="Arial"/>
              </a:rPr>
              <a:t>Design of analog circuits blocks ( Regulators, biasing circuits, op-amps , clock buffers, Delay locked loops, current DAC’s, equalizers </a:t>
            </a:r>
            <a:r>
              <a:rPr lang="en-US" sz="1400" err="1">
                <a:solidFill>
                  <a:srgbClr val="000000"/>
                </a:solidFill>
                <a:cs typeface="Arial"/>
              </a:rPr>
              <a:t>etc</a:t>
            </a:r>
            <a:r>
              <a:rPr lang="en-US" sz="1400">
                <a:solidFill>
                  <a:srgbClr val="000000"/>
                </a:solidFill>
                <a:cs typeface="Arial"/>
              </a:rPr>
              <a:t>) and high speed custom digital circuits( </a:t>
            </a:r>
            <a:r>
              <a:rPr lang="en-US" sz="1400" err="1">
                <a:solidFill>
                  <a:srgbClr val="000000"/>
                </a:solidFill>
                <a:cs typeface="Arial"/>
              </a:rPr>
              <a:t>Serialzers</a:t>
            </a:r>
            <a:r>
              <a:rPr lang="en-US" sz="1400">
                <a:solidFill>
                  <a:srgbClr val="000000"/>
                </a:solidFill>
                <a:cs typeface="Arial"/>
              </a:rPr>
              <a:t> and De-serializers) adhering to the required performance targets</a:t>
            </a:r>
            <a:endParaRPr lang="en-US" sz="1400">
              <a:solidFill>
                <a:srgbClr val="212322"/>
              </a:solidFill>
              <a:cs typeface="Arial"/>
            </a:endParaRPr>
          </a:p>
          <a:p>
            <a:pPr marL="285750" indent="-285750" defTabSz="457189">
              <a:buFont typeface="Wingdings"/>
              <a:buChar char="§"/>
            </a:pPr>
            <a:r>
              <a:rPr lang="en-US" sz="1400">
                <a:solidFill>
                  <a:srgbClr val="000000"/>
                </a:solidFill>
                <a:cs typeface="Arial"/>
              </a:rPr>
              <a:t>Engaging with layout team in optimizing the circuit performance and meeting the floor plan needs.</a:t>
            </a:r>
            <a:endParaRPr lang="en-US" sz="1400">
              <a:cs typeface="Arial" panose="020B0604020202020204"/>
            </a:endParaRPr>
          </a:p>
          <a:p>
            <a:pPr marL="285750" indent="-285750" defTabSz="457189">
              <a:buFont typeface="Wingdings"/>
              <a:buChar char="§"/>
            </a:pPr>
            <a:r>
              <a:rPr lang="en-US" sz="1400">
                <a:solidFill>
                  <a:srgbClr val="000000"/>
                </a:solidFill>
                <a:cs typeface="Arial"/>
              </a:rPr>
              <a:t>Contributing in top level integration ,functional and performance regression , EMIR and stress checks.</a:t>
            </a:r>
            <a:endParaRPr lang="en-US" sz="1400">
              <a:cs typeface="Arial" panose="020B0604020202020204"/>
            </a:endParaRPr>
          </a:p>
          <a:p>
            <a:pPr marL="285750" indent="-285750" defTabSz="457189">
              <a:buFont typeface="Wingdings"/>
              <a:buChar char="§"/>
            </a:pPr>
            <a:r>
              <a:rPr lang="en-US" sz="1400">
                <a:solidFill>
                  <a:srgbClr val="000000"/>
                </a:solidFill>
                <a:cs typeface="Arial"/>
              </a:rPr>
              <a:t>Behavioral modeling of analog blocks and functional validation</a:t>
            </a:r>
            <a:endParaRPr lang="en-US" sz="1400">
              <a:cs typeface="Arial" panose="020B0604020202020204"/>
            </a:endParaRPr>
          </a:p>
          <a:p>
            <a:pPr defTabSz="457189">
              <a:buFont typeface="Wingdings" panose="020B0604020202020204" pitchFamily="34" charset="0"/>
              <a:buChar char="§"/>
            </a:pPr>
            <a:endParaRPr lang="en-US" sz="1600">
              <a:solidFill>
                <a:srgbClr val="212322"/>
              </a:solidFill>
              <a:cs typeface="Arial"/>
            </a:endParaRPr>
          </a:p>
          <a:p>
            <a:pPr marL="285115" indent="-285115" defTabSz="457189">
              <a:buFont typeface="Wingdings" panose="05000000000000000000" pitchFamily="2" charset="2"/>
              <a:buChar char="§"/>
            </a:pPr>
            <a:endParaRPr lang="en-US" sz="1600">
              <a:solidFill>
                <a:srgbClr val="212322"/>
              </a:solidFill>
              <a:latin typeface="Arial" panose="020B0604020202020204"/>
              <a:cs typeface="Arial" panose="020B0604020202020204"/>
            </a:endParaRPr>
          </a:p>
        </p:txBody>
      </p:sp>
    </p:spTree>
    <p:extLst>
      <p:ext uri="{BB962C8B-B14F-4D97-AF65-F5344CB8AC3E}">
        <p14:creationId xmlns:p14="http://schemas.microsoft.com/office/powerpoint/2010/main" val="2395925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999344-377D-08AE-F99B-414BE06085E9}"/>
            </a:ext>
          </a:extLst>
        </p:cNvPr>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E42B6893-35EF-B767-A5C1-81E423089268}"/>
              </a:ext>
            </a:extLst>
          </p:cNvPr>
          <p:cNvSpPr/>
          <p:nvPr/>
        </p:nvSpPr>
        <p:spPr>
          <a:xfrm rot="16200000">
            <a:off x="6609224" y="-851073"/>
            <a:ext cx="647550" cy="4422004"/>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4" name="Title">
            <a:extLst>
              <a:ext uri="{FF2B5EF4-FFF2-40B4-BE49-F238E27FC236}">
                <a16:creationId xmlns:a16="http://schemas.microsoft.com/office/drawing/2014/main" id="{EC38A509-0A13-99AA-534F-E96283443BD7}"/>
              </a:ext>
            </a:extLst>
          </p:cNvPr>
          <p:cNvSpPr>
            <a:spLocks noGrp="1"/>
          </p:cNvSpPr>
          <p:nvPr>
            <p:ph type="title"/>
          </p:nvPr>
        </p:nvSpPr>
        <p:spPr>
          <a:xfrm>
            <a:off x="346606" y="273844"/>
            <a:ext cx="8458200" cy="624178"/>
          </a:xfrm>
        </p:spPr>
        <p:txBody>
          <a:bodyPr/>
          <a:lstStyle/>
          <a:p>
            <a:r>
              <a:rPr lang="en-US"/>
              <a:t>Physical Design Intern</a:t>
            </a:r>
          </a:p>
        </p:txBody>
      </p:sp>
      <p:sp>
        <p:nvSpPr>
          <p:cNvPr id="8" name="Rectangle 7">
            <a:extLst>
              <a:ext uri="{FF2B5EF4-FFF2-40B4-BE49-F238E27FC236}">
                <a16:creationId xmlns:a16="http://schemas.microsoft.com/office/drawing/2014/main" id="{FE73D34D-8F05-F09C-FD7C-C121C85F250B}"/>
              </a:ext>
            </a:extLst>
          </p:cNvPr>
          <p:cNvSpPr/>
          <p:nvPr/>
        </p:nvSpPr>
        <p:spPr>
          <a:xfrm>
            <a:off x="5090901" y="920314"/>
            <a:ext cx="2198748" cy="8628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189"/>
            <a:r>
              <a:rPr lang="en-US" sz="2400" b="1">
                <a:solidFill>
                  <a:srgbClr val="FFFFFF"/>
                </a:solidFill>
                <a:latin typeface="Arial" panose="020B0604020202020204"/>
              </a:rPr>
              <a:t>Why?</a:t>
            </a:r>
          </a:p>
        </p:txBody>
      </p:sp>
      <p:sp>
        <p:nvSpPr>
          <p:cNvPr id="14" name="Rectangle 13">
            <a:extLst>
              <a:ext uri="{FF2B5EF4-FFF2-40B4-BE49-F238E27FC236}">
                <a16:creationId xmlns:a16="http://schemas.microsoft.com/office/drawing/2014/main" id="{B3E9B540-821A-E7FC-A143-225C1F430A63}"/>
              </a:ext>
            </a:extLst>
          </p:cNvPr>
          <p:cNvSpPr/>
          <p:nvPr/>
        </p:nvSpPr>
        <p:spPr>
          <a:xfrm>
            <a:off x="5088792" y="1876271"/>
            <a:ext cx="3383404"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So that we can manufacture chips of specific sizes and performance for the allocated space provided by the customer</a:t>
            </a:r>
            <a:endParaRPr lang="en-US" sz="1400">
              <a:latin typeface="Arial"/>
              <a:cs typeface="Arial"/>
            </a:endParaRPr>
          </a:p>
        </p:txBody>
      </p:sp>
      <p:sp>
        <p:nvSpPr>
          <p:cNvPr id="5" name="Rectangle: Top Corners Rounded 4">
            <a:extLst>
              <a:ext uri="{FF2B5EF4-FFF2-40B4-BE49-F238E27FC236}">
                <a16:creationId xmlns:a16="http://schemas.microsoft.com/office/drawing/2014/main" id="{3B90BE3C-2EC9-ABAF-AED3-5933922DBF50}"/>
              </a:ext>
            </a:extLst>
          </p:cNvPr>
          <p:cNvSpPr/>
          <p:nvPr/>
        </p:nvSpPr>
        <p:spPr>
          <a:xfrm rot="5400000" flipH="1">
            <a:off x="1902922" y="-85107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6" name="Rectangle 5">
            <a:extLst>
              <a:ext uri="{FF2B5EF4-FFF2-40B4-BE49-F238E27FC236}">
                <a16:creationId xmlns:a16="http://schemas.microsoft.com/office/drawing/2014/main" id="{9EC73CC1-D0F9-3985-0DC5-DBDA31A981AD}"/>
              </a:ext>
            </a:extLst>
          </p:cNvPr>
          <p:cNvSpPr/>
          <p:nvPr/>
        </p:nvSpPr>
        <p:spPr>
          <a:xfrm>
            <a:off x="1957119" y="920314"/>
            <a:ext cx="2198748" cy="8628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457189"/>
            <a:r>
              <a:rPr lang="en-US" sz="2400" b="1">
                <a:solidFill>
                  <a:srgbClr val="FFFFFF"/>
                </a:solidFill>
                <a:latin typeface="Arial" panose="020B0604020202020204"/>
              </a:rPr>
              <a:t>What?</a:t>
            </a:r>
          </a:p>
        </p:txBody>
      </p:sp>
      <p:sp>
        <p:nvSpPr>
          <p:cNvPr id="9" name="Rectangle 8">
            <a:extLst>
              <a:ext uri="{FF2B5EF4-FFF2-40B4-BE49-F238E27FC236}">
                <a16:creationId xmlns:a16="http://schemas.microsoft.com/office/drawing/2014/main" id="{F9A7D106-4E5C-1EEF-9D42-A7874EBCAB70}"/>
              </a:ext>
            </a:extLst>
          </p:cNvPr>
          <p:cNvSpPr/>
          <p:nvPr/>
        </p:nvSpPr>
        <p:spPr>
          <a:xfrm>
            <a:off x="149631" y="1851423"/>
            <a:ext cx="4120085" cy="7078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Physical design is the process of turning a design into a geometric format that we can send to manufacturing</a:t>
            </a:r>
            <a:r>
              <a:rPr lang="en-US" sz="1800">
                <a:solidFill>
                  <a:srgbClr val="000000"/>
                </a:solidFill>
                <a:latin typeface="Arial"/>
                <a:cs typeface="Arial"/>
              </a:rPr>
              <a:t>.</a:t>
            </a:r>
            <a:endParaRPr lang="en-US">
              <a:cs typeface="Arial" panose="020B0604020202020204"/>
            </a:endParaRPr>
          </a:p>
        </p:txBody>
      </p:sp>
      <p:sp>
        <p:nvSpPr>
          <p:cNvPr id="2" name="TextBox 1">
            <a:extLst>
              <a:ext uri="{FF2B5EF4-FFF2-40B4-BE49-F238E27FC236}">
                <a16:creationId xmlns:a16="http://schemas.microsoft.com/office/drawing/2014/main" id="{7DCE5433-F855-5BDE-ECE1-0A3E8B1B5705}"/>
              </a:ext>
            </a:extLst>
          </p:cNvPr>
          <p:cNvSpPr txBox="1"/>
          <p:nvPr/>
        </p:nvSpPr>
        <p:spPr>
          <a:xfrm>
            <a:off x="317292" y="2697662"/>
            <a:ext cx="8837457" cy="2069238"/>
          </a:xfrm>
          <a:prstGeom prst="rect">
            <a:avLst/>
          </a:prstGeom>
          <a:noFill/>
        </p:spPr>
        <p:txBody>
          <a:bodyPr wrap="square" lIns="91440" tIns="45720" rIns="91440" bIns="45720" rtlCol="0" anchor="t">
            <a:noAutofit/>
          </a:bodyPr>
          <a:lstStyle/>
          <a:p>
            <a:pPr defTabSz="457189"/>
            <a:r>
              <a:rPr lang="en-US" sz="1400" b="1">
                <a:solidFill>
                  <a:srgbClr val="212322"/>
                </a:solidFill>
                <a:latin typeface="Arial" panose="020B0604020202020204"/>
              </a:rPr>
              <a:t>Job Responsibilities</a:t>
            </a:r>
            <a:r>
              <a:rPr lang="en-US" sz="1400">
                <a:solidFill>
                  <a:srgbClr val="212322"/>
                </a:solidFill>
                <a:latin typeface="Arial" panose="020B0604020202020204"/>
              </a:rPr>
              <a:t>:</a:t>
            </a:r>
            <a:endParaRPr lang="en-US" sz="1400">
              <a:latin typeface="Arial" panose="020B0604020202020204"/>
            </a:endParaRPr>
          </a:p>
          <a:p>
            <a:pPr marL="285750" indent="-285750" algn="just" defTabSz="457189">
              <a:buFont typeface="Wingdings"/>
              <a:buChar char="§"/>
            </a:pPr>
            <a:r>
              <a:rPr lang="en-US" sz="1400">
                <a:solidFill>
                  <a:srgbClr val="000000"/>
                </a:solidFill>
                <a:latin typeface="Arial"/>
                <a:cs typeface="Times New Roman"/>
              </a:rPr>
              <a:t>Understand design specifications, data flow of a given implementation block.</a:t>
            </a:r>
          </a:p>
          <a:p>
            <a:pPr marL="285750" indent="-285750" algn="just" defTabSz="457189">
              <a:buFont typeface="Wingdings"/>
              <a:buChar char="§"/>
            </a:pPr>
            <a:r>
              <a:rPr lang="en-US" sz="1400">
                <a:solidFill>
                  <a:srgbClr val="000000"/>
                </a:solidFill>
                <a:latin typeface="Arial"/>
                <a:cs typeface="Times New Roman"/>
              </a:rPr>
              <a:t>Implement designs through all aspects of implementation (floor planning, placement, clock insertion, routing, timing closure, and physical verification) using industry standard EDA tools.</a:t>
            </a:r>
          </a:p>
          <a:p>
            <a:pPr marL="285750" indent="-285750" algn="just" defTabSz="457189">
              <a:buFont typeface="Wingdings"/>
              <a:buChar char="§"/>
            </a:pPr>
            <a:r>
              <a:rPr lang="en-US" sz="1400">
                <a:solidFill>
                  <a:srgbClr val="000000"/>
                </a:solidFill>
                <a:latin typeface="Arial"/>
                <a:cs typeface="Times New Roman"/>
              </a:rPr>
              <a:t>Write scripts in Python, TCL, Perl, and Shell to aid implementation activities</a:t>
            </a:r>
          </a:p>
          <a:p>
            <a:pPr marL="285750" indent="-285750" algn="just" defTabSz="457189">
              <a:buFont typeface="Wingdings"/>
              <a:buChar char="§"/>
            </a:pPr>
            <a:r>
              <a:rPr lang="en-US" sz="1400">
                <a:solidFill>
                  <a:srgbClr val="000000"/>
                </a:solidFill>
                <a:latin typeface="Arial"/>
                <a:cs typeface="Times New Roman"/>
              </a:rPr>
              <a:t>Utilize problem solving skills to analyze, debug, and implement fixes for design violations using defined CAD tools/flow</a:t>
            </a:r>
          </a:p>
          <a:p>
            <a:pPr marL="285750" indent="-285750" algn="just" defTabSz="457189">
              <a:buFont typeface="Wingdings" panose="05000000000000000000" pitchFamily="2" charset="2"/>
              <a:buChar char="§"/>
            </a:pPr>
            <a:r>
              <a:rPr lang="en-US" sz="1400">
                <a:solidFill>
                  <a:srgbClr val="000000"/>
                </a:solidFill>
                <a:latin typeface="Arial"/>
                <a:cs typeface="Times New Roman"/>
              </a:rPr>
              <a:t>Utilize technical leadership abilities and sound communication skills to drive and manage physical design deliverables for cross-site teams</a:t>
            </a:r>
            <a:endParaRPr lang="en-US" sz="1400">
              <a:latin typeface="Arial"/>
              <a:cs typeface="Arial" panose="020B0604020202020204"/>
            </a:endParaRPr>
          </a:p>
          <a:p>
            <a:pPr marL="285115" indent="-285115" defTabSz="457189">
              <a:buFont typeface="Wingdings" panose="05000000000000000000" pitchFamily="2" charset="2"/>
              <a:buChar char="§"/>
            </a:pPr>
            <a:endParaRPr lang="en-US">
              <a:solidFill>
                <a:srgbClr val="212322"/>
              </a:solidFill>
              <a:latin typeface="Arial" panose="020B0604020202020204"/>
              <a:cs typeface="Arial" panose="020B0604020202020204"/>
            </a:endParaRPr>
          </a:p>
        </p:txBody>
      </p:sp>
    </p:spTree>
    <p:extLst>
      <p:ext uri="{BB962C8B-B14F-4D97-AF65-F5344CB8AC3E}">
        <p14:creationId xmlns:p14="http://schemas.microsoft.com/office/powerpoint/2010/main" val="772273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B3F6F2A0-5169-C6F2-63DF-0D631C333491}"/>
              </a:ext>
            </a:extLst>
          </p:cNvPr>
          <p:cNvSpPr/>
          <p:nvPr/>
        </p:nvSpPr>
        <p:spPr>
          <a:xfrm rot="16200000">
            <a:off x="6609224" y="-627442"/>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4" name="Title">
            <a:extLst>
              <a:ext uri="{FF2B5EF4-FFF2-40B4-BE49-F238E27FC236}">
                <a16:creationId xmlns:a16="http://schemas.microsoft.com/office/drawing/2014/main" id="{47CC069D-5689-4066-95CB-DABA87F897B5}"/>
              </a:ext>
            </a:extLst>
          </p:cNvPr>
          <p:cNvSpPr>
            <a:spLocks noGrp="1"/>
          </p:cNvSpPr>
          <p:nvPr>
            <p:ph type="title"/>
          </p:nvPr>
        </p:nvSpPr>
        <p:spPr/>
        <p:txBody>
          <a:bodyPr/>
          <a:lstStyle/>
          <a:p>
            <a:r>
              <a:rPr lang="en-US"/>
              <a:t>RTL Design Intern</a:t>
            </a:r>
          </a:p>
        </p:txBody>
      </p:sp>
      <p:sp>
        <p:nvSpPr>
          <p:cNvPr id="8" name="Rectangle 7">
            <a:extLst>
              <a:ext uri="{FF2B5EF4-FFF2-40B4-BE49-F238E27FC236}">
                <a16:creationId xmlns:a16="http://schemas.microsoft.com/office/drawing/2014/main" id="{A77681BD-5950-4968-8DE6-24BD75CB57D2}"/>
              </a:ext>
            </a:extLst>
          </p:cNvPr>
          <p:cNvSpPr/>
          <p:nvPr/>
        </p:nvSpPr>
        <p:spPr>
          <a:xfrm>
            <a:off x="5080510"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189"/>
            <a:r>
              <a:rPr lang="en-US" sz="2400" b="1">
                <a:solidFill>
                  <a:srgbClr val="FFFFFF"/>
                </a:solidFill>
                <a:latin typeface="Arial" panose="020B0604020202020204"/>
              </a:rPr>
              <a:t>Why?</a:t>
            </a:r>
          </a:p>
        </p:txBody>
      </p:sp>
      <p:sp>
        <p:nvSpPr>
          <p:cNvPr id="14" name="Rectangle 13">
            <a:extLst>
              <a:ext uri="{FF2B5EF4-FFF2-40B4-BE49-F238E27FC236}">
                <a16:creationId xmlns:a16="http://schemas.microsoft.com/office/drawing/2014/main" id="{47236304-836B-4D9B-9F51-8B763B3D8806}"/>
              </a:ext>
            </a:extLst>
          </p:cNvPr>
          <p:cNvSpPr/>
          <p:nvPr/>
        </p:nvSpPr>
        <p:spPr>
          <a:xfrm>
            <a:off x="5080510" y="2058488"/>
            <a:ext cx="3391686"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In the complex products that we make, we require complex digital blocks.</a:t>
            </a:r>
          </a:p>
        </p:txBody>
      </p:sp>
      <p:sp>
        <p:nvSpPr>
          <p:cNvPr id="5" name="Rectangle: Top Corners Rounded 4">
            <a:extLst>
              <a:ext uri="{FF2B5EF4-FFF2-40B4-BE49-F238E27FC236}">
                <a16:creationId xmlns:a16="http://schemas.microsoft.com/office/drawing/2014/main" id="{E7A33942-EC6A-5D41-2830-ACA30D21F848}"/>
              </a:ext>
            </a:extLst>
          </p:cNvPr>
          <p:cNvSpPr/>
          <p:nvPr/>
        </p:nvSpPr>
        <p:spPr>
          <a:xfrm rot="5400000" flipH="1">
            <a:off x="1911205" y="-62744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6" name="Rectangle 5">
            <a:extLst>
              <a:ext uri="{FF2B5EF4-FFF2-40B4-BE49-F238E27FC236}">
                <a16:creationId xmlns:a16="http://schemas.microsoft.com/office/drawing/2014/main" id="{466E679E-E4C4-DFD0-E5BB-F54C53CAEE62}"/>
              </a:ext>
            </a:extLst>
          </p:cNvPr>
          <p:cNvSpPr/>
          <p:nvPr/>
        </p:nvSpPr>
        <p:spPr>
          <a:xfrm>
            <a:off x="1946728"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457189"/>
            <a:r>
              <a:rPr lang="en-US" sz="2400" b="1">
                <a:solidFill>
                  <a:srgbClr val="FFFFFF"/>
                </a:solidFill>
                <a:latin typeface="Arial" panose="020B0604020202020204"/>
              </a:rPr>
              <a:t>What?</a:t>
            </a:r>
          </a:p>
        </p:txBody>
      </p:sp>
      <p:sp>
        <p:nvSpPr>
          <p:cNvPr id="9" name="Rectangle 8">
            <a:extLst>
              <a:ext uri="{FF2B5EF4-FFF2-40B4-BE49-F238E27FC236}">
                <a16:creationId xmlns:a16="http://schemas.microsoft.com/office/drawing/2014/main" id="{9D50C9D9-C794-C6C2-1E51-FBA574DE5C33}"/>
              </a:ext>
            </a:extLst>
          </p:cNvPr>
          <p:cNvSpPr/>
          <p:nvPr/>
        </p:nvSpPr>
        <p:spPr>
          <a:xfrm>
            <a:off x="341637" y="2058488"/>
            <a:ext cx="3795181"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This engineer designs the digital logic of a chip</a:t>
            </a:r>
            <a:r>
              <a:rPr lang="en-US" sz="1800">
                <a:solidFill>
                  <a:srgbClr val="000000"/>
                </a:solidFill>
                <a:latin typeface="Arial"/>
                <a:cs typeface="Arial"/>
              </a:rPr>
              <a:t>.</a:t>
            </a:r>
            <a:endParaRPr lang="en-US"/>
          </a:p>
        </p:txBody>
      </p:sp>
      <p:sp>
        <p:nvSpPr>
          <p:cNvPr id="2" name="TextBox 1">
            <a:extLst>
              <a:ext uri="{FF2B5EF4-FFF2-40B4-BE49-F238E27FC236}">
                <a16:creationId xmlns:a16="http://schemas.microsoft.com/office/drawing/2014/main" id="{38CEF86E-9FE0-CD2F-F6EE-6172162E6997}"/>
              </a:ext>
            </a:extLst>
          </p:cNvPr>
          <p:cNvSpPr txBox="1"/>
          <p:nvPr/>
        </p:nvSpPr>
        <p:spPr>
          <a:xfrm>
            <a:off x="236352" y="2950107"/>
            <a:ext cx="8679543" cy="1957207"/>
          </a:xfrm>
          <a:prstGeom prst="rect">
            <a:avLst/>
          </a:prstGeom>
          <a:noFill/>
        </p:spPr>
        <p:txBody>
          <a:bodyPr wrap="square" lIns="91440" tIns="45720" rIns="91440" bIns="45720" rtlCol="0" anchor="t">
            <a:noAutofit/>
          </a:bodyPr>
          <a:lstStyle/>
          <a:p>
            <a:pPr defTabSz="457189"/>
            <a:r>
              <a:rPr lang="en-US" sz="1400" b="1">
                <a:solidFill>
                  <a:srgbClr val="212322"/>
                </a:solidFill>
                <a:latin typeface="Arial" panose="020B0604020202020204"/>
              </a:rPr>
              <a:t>Job Responsibilities:</a:t>
            </a:r>
            <a:endParaRPr lang="en-US" sz="1400" b="1">
              <a:latin typeface="Arial" panose="020B0604020202020204"/>
            </a:endParaRPr>
          </a:p>
          <a:p>
            <a:pPr marL="285750" indent="-285750" defTabSz="457189">
              <a:buFont typeface="Wingdings" panose="05000000000000000000" pitchFamily="2" charset="2"/>
              <a:buChar char="§"/>
            </a:pPr>
            <a:r>
              <a:rPr lang="en-US" sz="1400">
                <a:solidFill>
                  <a:srgbClr val="212322"/>
                </a:solidFill>
                <a:latin typeface="Arial" panose="020B0604020202020204"/>
              </a:rPr>
              <a:t>Knowledge of scripting languages such as Perl/Python </a:t>
            </a:r>
            <a:r>
              <a:rPr lang="en-US" sz="1400" err="1">
                <a:solidFill>
                  <a:srgbClr val="212322"/>
                </a:solidFill>
                <a:latin typeface="Arial" panose="020B0604020202020204"/>
              </a:rPr>
              <a:t>Tcl</a:t>
            </a:r>
            <a:r>
              <a:rPr lang="en-US" sz="1400">
                <a:solidFill>
                  <a:srgbClr val="212322"/>
                </a:solidFill>
                <a:latin typeface="Arial" panose="020B0604020202020204"/>
              </a:rPr>
              <a:t> and UNIX shell etc. is desirable​</a:t>
            </a:r>
            <a:endParaRPr lang="en-US" sz="1400">
              <a:solidFill>
                <a:srgbClr val="212322"/>
              </a:solidFill>
              <a:latin typeface="Arial" panose="020B0604020202020204"/>
              <a:cs typeface="Arial"/>
            </a:endParaRPr>
          </a:p>
          <a:p>
            <a:pPr marL="285750" indent="-285750" defTabSz="457189">
              <a:buFont typeface="Wingdings" panose="05000000000000000000" pitchFamily="2" charset="2"/>
              <a:buChar char="§"/>
            </a:pPr>
            <a:r>
              <a:rPr lang="en-US" sz="1400">
                <a:solidFill>
                  <a:srgbClr val="212322"/>
                </a:solidFill>
                <a:latin typeface="Arial" panose="020B0604020202020204"/>
                <a:ea typeface="+mn-lt"/>
                <a:cs typeface="Arial" panose="020B0604020202020204"/>
              </a:rPr>
              <a:t>Contribute to the development of one or more Co-processor units, industry standard, high-speed serial bus interfaces for Marvell’s next generation Multi-core embedded ARM processor family targeted at Networking, Storage, Security, and Wireless applications in the state-of-the-art deep sub-micron CMOS process technologies​</a:t>
            </a:r>
          </a:p>
          <a:p>
            <a:pPr marL="285750" indent="-285750" defTabSz="457189">
              <a:buFont typeface="Wingdings" panose="05000000000000000000" pitchFamily="2" charset="2"/>
              <a:buChar char="§"/>
            </a:pPr>
            <a:r>
              <a:rPr lang="en-US" sz="1400">
                <a:solidFill>
                  <a:srgbClr val="212322"/>
                </a:solidFill>
                <a:latin typeface="Arial" panose="020B0604020202020204"/>
                <a:ea typeface="+mn-lt"/>
                <a:cs typeface="Arial" panose="020B0604020202020204"/>
              </a:rPr>
              <a:t>Write specifications for the relevant block, micro-architecture of the block, design implementation using RTL coding techniques, Synthesis, place &amp; route and timing sign off​</a:t>
            </a:r>
          </a:p>
          <a:p>
            <a:pPr marL="285750" indent="-285750" defTabSz="457189">
              <a:buFont typeface="Wingdings" panose="05000000000000000000" pitchFamily="2" charset="2"/>
              <a:buChar char="§"/>
            </a:pPr>
            <a:endParaRPr lang="en-US" sz="1600">
              <a:solidFill>
                <a:srgbClr val="212322"/>
              </a:solidFill>
              <a:latin typeface="Arial" panose="020B0604020202020204"/>
              <a:ea typeface="+mn-lt"/>
              <a:cs typeface="Arial" panose="020B0604020202020204"/>
            </a:endParaRPr>
          </a:p>
          <a:p>
            <a:pPr marL="285115" indent="-285115" defTabSz="457189">
              <a:buFont typeface="Wingdings" panose="05000000000000000000" pitchFamily="2" charset="2"/>
              <a:buChar char="§"/>
            </a:pPr>
            <a:endParaRPr lang="en-US" sz="1800" err="1">
              <a:solidFill>
                <a:srgbClr val="212322"/>
              </a:solidFill>
              <a:latin typeface="Arial" panose="020B0604020202020204"/>
              <a:cs typeface="Arial" panose="020B0604020202020204"/>
            </a:endParaRPr>
          </a:p>
        </p:txBody>
      </p:sp>
    </p:spTree>
    <p:extLst>
      <p:ext uri="{BB962C8B-B14F-4D97-AF65-F5344CB8AC3E}">
        <p14:creationId xmlns:p14="http://schemas.microsoft.com/office/powerpoint/2010/main" val="4122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B3F6F2A0-5169-C6F2-63DF-0D631C333491}"/>
              </a:ext>
            </a:extLst>
          </p:cNvPr>
          <p:cNvSpPr/>
          <p:nvPr/>
        </p:nvSpPr>
        <p:spPr>
          <a:xfrm rot="16200000">
            <a:off x="6609224" y="-627442"/>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4" name="Title">
            <a:extLst>
              <a:ext uri="{FF2B5EF4-FFF2-40B4-BE49-F238E27FC236}">
                <a16:creationId xmlns:a16="http://schemas.microsoft.com/office/drawing/2014/main" id="{47CC069D-5689-4066-95CB-DABA87F897B5}"/>
              </a:ext>
            </a:extLst>
          </p:cNvPr>
          <p:cNvSpPr>
            <a:spLocks noGrp="1"/>
          </p:cNvSpPr>
          <p:nvPr>
            <p:ph type="title"/>
          </p:nvPr>
        </p:nvSpPr>
        <p:spPr/>
        <p:txBody>
          <a:bodyPr/>
          <a:lstStyle/>
          <a:p>
            <a:r>
              <a:rPr lang="en-US"/>
              <a:t>Design Verification Intern</a:t>
            </a:r>
          </a:p>
        </p:txBody>
      </p:sp>
      <p:sp>
        <p:nvSpPr>
          <p:cNvPr id="8" name="Rectangle 7">
            <a:extLst>
              <a:ext uri="{FF2B5EF4-FFF2-40B4-BE49-F238E27FC236}">
                <a16:creationId xmlns:a16="http://schemas.microsoft.com/office/drawing/2014/main" id="{A77681BD-5950-4968-8DE6-24BD75CB57D2}"/>
              </a:ext>
            </a:extLst>
          </p:cNvPr>
          <p:cNvSpPr/>
          <p:nvPr/>
        </p:nvSpPr>
        <p:spPr>
          <a:xfrm>
            <a:off x="5080510"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189"/>
            <a:r>
              <a:rPr lang="en-US" sz="2400" b="1">
                <a:solidFill>
                  <a:srgbClr val="FFFFFF"/>
                </a:solidFill>
                <a:latin typeface="Arial" panose="020B0604020202020204"/>
              </a:rPr>
              <a:t>Why?</a:t>
            </a:r>
          </a:p>
        </p:txBody>
      </p:sp>
      <p:sp>
        <p:nvSpPr>
          <p:cNvPr id="14" name="Rectangle 13">
            <a:extLst>
              <a:ext uri="{FF2B5EF4-FFF2-40B4-BE49-F238E27FC236}">
                <a16:creationId xmlns:a16="http://schemas.microsoft.com/office/drawing/2014/main" id="{47236304-836B-4D9B-9F51-8B763B3D8806}"/>
              </a:ext>
            </a:extLst>
          </p:cNvPr>
          <p:cNvSpPr/>
          <p:nvPr/>
        </p:nvSpPr>
        <p:spPr>
          <a:xfrm>
            <a:off x="5080510" y="2058489"/>
            <a:ext cx="3391686"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To ensure that the chips work as intended and reduce reparation costs later down the line.</a:t>
            </a:r>
          </a:p>
        </p:txBody>
      </p:sp>
      <p:sp>
        <p:nvSpPr>
          <p:cNvPr id="5" name="Rectangle: Top Corners Rounded 4">
            <a:extLst>
              <a:ext uri="{FF2B5EF4-FFF2-40B4-BE49-F238E27FC236}">
                <a16:creationId xmlns:a16="http://schemas.microsoft.com/office/drawing/2014/main" id="{E7A33942-EC6A-5D41-2830-ACA30D21F848}"/>
              </a:ext>
            </a:extLst>
          </p:cNvPr>
          <p:cNvSpPr/>
          <p:nvPr/>
        </p:nvSpPr>
        <p:spPr>
          <a:xfrm rot="5400000" flipH="1">
            <a:off x="1911205" y="-627442"/>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endParaRPr lang="en-US" sz="1800">
              <a:solidFill>
                <a:srgbClr val="FFFFFF"/>
              </a:solidFill>
              <a:latin typeface="Arial" panose="020B0604020202020204"/>
            </a:endParaRPr>
          </a:p>
        </p:txBody>
      </p:sp>
      <p:sp>
        <p:nvSpPr>
          <p:cNvPr id="6" name="Rectangle 5">
            <a:extLst>
              <a:ext uri="{FF2B5EF4-FFF2-40B4-BE49-F238E27FC236}">
                <a16:creationId xmlns:a16="http://schemas.microsoft.com/office/drawing/2014/main" id="{466E679E-E4C4-DFD0-E5BB-F54C53CAEE62}"/>
              </a:ext>
            </a:extLst>
          </p:cNvPr>
          <p:cNvSpPr/>
          <p:nvPr/>
        </p:nvSpPr>
        <p:spPr>
          <a:xfrm>
            <a:off x="1946728" y="1287309"/>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457189"/>
            <a:r>
              <a:rPr lang="en-US" sz="2400" b="1">
                <a:solidFill>
                  <a:srgbClr val="FFFFFF"/>
                </a:solidFill>
                <a:latin typeface="Arial" panose="020B0604020202020204"/>
              </a:rPr>
              <a:t>What?</a:t>
            </a:r>
          </a:p>
        </p:txBody>
      </p:sp>
      <p:sp>
        <p:nvSpPr>
          <p:cNvPr id="9" name="Rectangle 8">
            <a:extLst>
              <a:ext uri="{FF2B5EF4-FFF2-40B4-BE49-F238E27FC236}">
                <a16:creationId xmlns:a16="http://schemas.microsoft.com/office/drawing/2014/main" id="{9D50C9D9-C794-C6C2-1E51-FBA574DE5C33}"/>
              </a:ext>
            </a:extLst>
          </p:cNvPr>
          <p:cNvSpPr/>
          <p:nvPr/>
        </p:nvSpPr>
        <p:spPr>
          <a:xfrm>
            <a:off x="350296" y="2058489"/>
            <a:ext cx="3786522"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pPr>
            <a:r>
              <a:rPr lang="en-US" sz="1400">
                <a:solidFill>
                  <a:srgbClr val="000000"/>
                </a:solidFill>
                <a:latin typeface="Arial"/>
                <a:cs typeface="Arial"/>
              </a:rPr>
              <a:t>The verification team checks the analog and digital logic design for bugs.</a:t>
            </a:r>
            <a:endParaRPr lang="en-US"/>
          </a:p>
        </p:txBody>
      </p:sp>
      <p:sp>
        <p:nvSpPr>
          <p:cNvPr id="2" name="TextBox 1">
            <a:extLst>
              <a:ext uri="{FF2B5EF4-FFF2-40B4-BE49-F238E27FC236}">
                <a16:creationId xmlns:a16="http://schemas.microsoft.com/office/drawing/2014/main" id="{6E274AFE-5D83-8B6D-2A72-DE47A37B8DF7}"/>
              </a:ext>
            </a:extLst>
          </p:cNvPr>
          <p:cNvSpPr txBox="1"/>
          <p:nvPr/>
        </p:nvSpPr>
        <p:spPr>
          <a:xfrm>
            <a:off x="273870" y="2964439"/>
            <a:ext cx="8340194" cy="1893403"/>
          </a:xfrm>
          <a:prstGeom prst="rect">
            <a:avLst/>
          </a:prstGeom>
          <a:noFill/>
        </p:spPr>
        <p:txBody>
          <a:bodyPr wrap="square" lIns="91440" tIns="45720" rIns="91440" bIns="45720" rtlCol="0" anchor="t">
            <a:noAutofit/>
          </a:bodyPr>
          <a:lstStyle/>
          <a:p>
            <a:pPr defTabSz="457189"/>
            <a:r>
              <a:rPr lang="en-US" sz="1400" b="1">
                <a:solidFill>
                  <a:srgbClr val="212322"/>
                </a:solidFill>
              </a:rPr>
              <a:t>Job Responsibilities</a:t>
            </a:r>
            <a:r>
              <a:rPr lang="en-US" sz="1400">
                <a:solidFill>
                  <a:srgbClr val="212322"/>
                </a:solidFill>
              </a:rPr>
              <a:t>:</a:t>
            </a:r>
            <a:endParaRPr lang="en-US" sz="1400">
              <a:solidFill>
                <a:srgbClr val="212322"/>
              </a:solidFill>
              <a:cs typeface="Arial"/>
            </a:endParaRPr>
          </a:p>
          <a:p>
            <a:pPr marL="233045" indent="-233045" defTabSz="457189">
              <a:spcAft>
                <a:spcPts val="600"/>
              </a:spcAft>
              <a:buFont typeface="Wingdings" panose="05000000000000000000" pitchFamily="2" charset="2"/>
              <a:buChar char="§"/>
            </a:pPr>
            <a:r>
              <a:rPr lang="en-US" sz="1400">
                <a:solidFill>
                  <a:srgbClr val="212322"/>
                </a:solidFill>
                <a:ea typeface="+mn-lt"/>
                <a:cs typeface="Arial" panose="020B0604020202020204"/>
              </a:rPr>
              <a:t>Use industry-standard design verification tools and processes such as Verilog/System Verilog, UVM and C programming to verify System on a Chip (SoC) designs​</a:t>
            </a:r>
          </a:p>
          <a:p>
            <a:pPr marL="233045" indent="-233045" defTabSz="457189">
              <a:spcAft>
                <a:spcPts val="600"/>
              </a:spcAft>
              <a:buFont typeface="Wingdings" panose="05000000000000000000" pitchFamily="2" charset="2"/>
              <a:buChar char="§"/>
            </a:pPr>
            <a:r>
              <a:rPr lang="en-US" sz="1400">
                <a:solidFill>
                  <a:srgbClr val="212322"/>
                </a:solidFill>
                <a:ea typeface="+mn-lt"/>
                <a:cs typeface="Arial" panose="020B0604020202020204"/>
              </a:rPr>
              <a:t>Develop simulation test environment and components such as test benches, checkers and monitors​</a:t>
            </a:r>
          </a:p>
          <a:p>
            <a:pPr marL="233045" indent="-233045" defTabSz="457189">
              <a:spcAft>
                <a:spcPts val="600"/>
              </a:spcAft>
              <a:buFont typeface="Wingdings" panose="05000000000000000000" pitchFamily="2" charset="2"/>
              <a:buChar char="§"/>
            </a:pPr>
            <a:r>
              <a:rPr lang="en-US" sz="1400">
                <a:solidFill>
                  <a:srgbClr val="212322"/>
                </a:solidFill>
                <a:ea typeface="+mn-lt"/>
                <a:cs typeface="Arial" panose="020B0604020202020204"/>
              </a:rPr>
              <a:t>Perform automation of data collection and analysis using Python or other scripting​ languages</a:t>
            </a:r>
          </a:p>
          <a:p>
            <a:pPr marL="233045" indent="-233045" defTabSz="457189">
              <a:spcAft>
                <a:spcPts val="600"/>
              </a:spcAft>
              <a:buFont typeface="Wingdings" panose="05000000000000000000" pitchFamily="2" charset="2"/>
              <a:buChar char="§"/>
            </a:pPr>
            <a:r>
              <a:rPr lang="en-US" sz="1400">
                <a:solidFill>
                  <a:srgbClr val="212322"/>
                </a:solidFill>
                <a:ea typeface="+mn-lt"/>
                <a:cs typeface="Arial" panose="020B0604020202020204"/>
              </a:rPr>
              <a:t>Work closely with the design team to ensure best-in-class quality designs that meet our customer requirements​</a:t>
            </a:r>
          </a:p>
          <a:p>
            <a:pPr marL="233045" indent="-233045" defTabSz="457189">
              <a:spcAft>
                <a:spcPts val="600"/>
              </a:spcAft>
              <a:buFont typeface="Wingdings" panose="05000000000000000000" pitchFamily="2" charset="2"/>
              <a:buChar char="§"/>
            </a:pPr>
            <a:endParaRPr lang="en-US" sz="1200">
              <a:solidFill>
                <a:srgbClr val="212322"/>
              </a:solidFill>
              <a:ea typeface="+mn-lt"/>
              <a:cs typeface="Arial" panose="020B0604020202020204"/>
            </a:endParaRPr>
          </a:p>
          <a:p>
            <a:pPr marL="233045" indent="-233045" defTabSz="457189">
              <a:spcAft>
                <a:spcPts val="600"/>
              </a:spcAft>
              <a:buFont typeface="Wingdings" panose="05000000000000000000" pitchFamily="2" charset="2"/>
              <a:buChar char="§"/>
            </a:pPr>
            <a:endParaRPr lang="en-US" sz="1200">
              <a:solidFill>
                <a:srgbClr val="212322"/>
              </a:solidFill>
              <a:latin typeface="Arial" panose="020B0604020202020204"/>
              <a:ea typeface="+mn-lt"/>
              <a:cs typeface="Arial" panose="020B0604020202020204"/>
            </a:endParaRPr>
          </a:p>
          <a:p>
            <a:pPr marL="342265" indent="-342265" defTabSz="457189">
              <a:buFont typeface="Wingdings" panose="05000000000000000000" pitchFamily="2" charset="2"/>
              <a:buChar char="§"/>
            </a:pPr>
            <a:endParaRPr lang="en-US" sz="1800" err="1">
              <a:solidFill>
                <a:srgbClr val="212322"/>
              </a:solidFill>
              <a:latin typeface="Arial" panose="020B0604020202020204"/>
              <a:cs typeface="Arial" panose="020B0604020202020204"/>
            </a:endParaRPr>
          </a:p>
        </p:txBody>
      </p:sp>
    </p:spTree>
    <p:extLst>
      <p:ext uri="{BB962C8B-B14F-4D97-AF65-F5344CB8AC3E}">
        <p14:creationId xmlns:p14="http://schemas.microsoft.com/office/powerpoint/2010/main" val="329167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B3F6F2A0-5169-C6F2-63DF-0D631C333491}"/>
              </a:ext>
            </a:extLst>
          </p:cNvPr>
          <p:cNvSpPr/>
          <p:nvPr/>
        </p:nvSpPr>
        <p:spPr>
          <a:xfrm rot="16200000">
            <a:off x="6651246" y="-896383"/>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defRPr/>
            </a:pPr>
            <a:endParaRPr lang="en-US" sz="1800">
              <a:solidFill>
                <a:srgbClr val="FFFFFF"/>
              </a:solidFill>
              <a:latin typeface="Arial" panose="020B0604020202020204"/>
            </a:endParaRPr>
          </a:p>
        </p:txBody>
      </p:sp>
      <p:sp>
        <p:nvSpPr>
          <p:cNvPr id="4" name="Title">
            <a:extLst>
              <a:ext uri="{FF2B5EF4-FFF2-40B4-BE49-F238E27FC236}">
                <a16:creationId xmlns:a16="http://schemas.microsoft.com/office/drawing/2014/main" id="{47CC069D-5689-4066-95CB-DABA87F897B5}"/>
              </a:ext>
            </a:extLst>
          </p:cNvPr>
          <p:cNvSpPr>
            <a:spLocks noGrp="1"/>
          </p:cNvSpPr>
          <p:nvPr>
            <p:ph type="title"/>
          </p:nvPr>
        </p:nvSpPr>
        <p:spPr/>
        <p:txBody>
          <a:bodyPr/>
          <a:lstStyle/>
          <a:p>
            <a:r>
              <a:rPr lang="en-US"/>
              <a:t>Design for Test Intern (DFT)</a:t>
            </a:r>
          </a:p>
        </p:txBody>
      </p:sp>
      <p:sp>
        <p:nvSpPr>
          <p:cNvPr id="8" name="Rectangle 7">
            <a:extLst>
              <a:ext uri="{FF2B5EF4-FFF2-40B4-BE49-F238E27FC236}">
                <a16:creationId xmlns:a16="http://schemas.microsoft.com/office/drawing/2014/main" id="{A77681BD-5950-4968-8DE6-24BD75CB57D2}"/>
              </a:ext>
            </a:extLst>
          </p:cNvPr>
          <p:cNvSpPr/>
          <p:nvPr/>
        </p:nvSpPr>
        <p:spPr>
          <a:xfrm>
            <a:off x="5080510" y="766237"/>
            <a:ext cx="2198748" cy="11520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189">
              <a:defRPr/>
            </a:pPr>
            <a:r>
              <a:rPr lang="en-US" sz="2400" b="1">
                <a:solidFill>
                  <a:srgbClr val="FFFFFF"/>
                </a:solidFill>
                <a:latin typeface="Arial" panose="020B0604020202020204"/>
              </a:rPr>
              <a:t>Why?</a:t>
            </a:r>
          </a:p>
        </p:txBody>
      </p:sp>
      <p:sp>
        <p:nvSpPr>
          <p:cNvPr id="14" name="Rectangle 13">
            <a:extLst>
              <a:ext uri="{FF2B5EF4-FFF2-40B4-BE49-F238E27FC236}">
                <a16:creationId xmlns:a16="http://schemas.microsoft.com/office/drawing/2014/main" id="{47236304-836B-4D9B-9F51-8B763B3D8806}"/>
              </a:ext>
            </a:extLst>
          </p:cNvPr>
          <p:cNvSpPr/>
          <p:nvPr/>
        </p:nvSpPr>
        <p:spPr>
          <a:xfrm>
            <a:off x="4875794" y="1930542"/>
            <a:ext cx="4160980" cy="12926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defRPr/>
            </a:pPr>
            <a:r>
              <a:rPr lang="en-US" sz="1400">
                <a:solidFill>
                  <a:srgbClr val="1D1C1D"/>
                </a:solidFill>
                <a:ea typeface="+mn-lt"/>
                <a:cs typeface="+mn-lt"/>
              </a:rPr>
              <a:t>The DFT circuitry enables to check whether the ICs are manufactured without physical defects which causes degradation in the specification , before releasing it to the customer as well as when it is being used in field, ensuring quality and reliability of the IC's</a:t>
            </a:r>
            <a:endParaRPr lang="en-US" sz="1400"/>
          </a:p>
        </p:txBody>
      </p:sp>
      <p:sp>
        <p:nvSpPr>
          <p:cNvPr id="5" name="Rectangle: Top Corners Rounded 4">
            <a:extLst>
              <a:ext uri="{FF2B5EF4-FFF2-40B4-BE49-F238E27FC236}">
                <a16:creationId xmlns:a16="http://schemas.microsoft.com/office/drawing/2014/main" id="{E7A33942-EC6A-5D41-2830-ACA30D21F848}"/>
              </a:ext>
            </a:extLst>
          </p:cNvPr>
          <p:cNvSpPr/>
          <p:nvPr/>
        </p:nvSpPr>
        <p:spPr>
          <a:xfrm rot="5400000" flipH="1">
            <a:off x="1970036" y="-896383"/>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defRPr/>
            </a:pPr>
            <a:endParaRPr lang="en-US" sz="1800">
              <a:solidFill>
                <a:srgbClr val="FFFFFF"/>
              </a:solidFill>
              <a:latin typeface="Arial" panose="020B0604020202020204"/>
            </a:endParaRPr>
          </a:p>
        </p:txBody>
      </p:sp>
      <p:sp>
        <p:nvSpPr>
          <p:cNvPr id="6" name="Rectangle 5">
            <a:extLst>
              <a:ext uri="{FF2B5EF4-FFF2-40B4-BE49-F238E27FC236}">
                <a16:creationId xmlns:a16="http://schemas.microsoft.com/office/drawing/2014/main" id="{466E679E-E4C4-DFD0-E5BB-F54C53CAEE62}"/>
              </a:ext>
            </a:extLst>
          </p:cNvPr>
          <p:cNvSpPr/>
          <p:nvPr/>
        </p:nvSpPr>
        <p:spPr>
          <a:xfrm>
            <a:off x="1997154" y="976346"/>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457189">
              <a:defRPr/>
            </a:pPr>
            <a:r>
              <a:rPr lang="en-US" sz="2400" b="1">
                <a:solidFill>
                  <a:srgbClr val="FFFFFF"/>
                </a:solidFill>
                <a:latin typeface="Arial" panose="020B0604020202020204"/>
              </a:rPr>
              <a:t>What?</a:t>
            </a:r>
          </a:p>
        </p:txBody>
      </p:sp>
      <p:sp>
        <p:nvSpPr>
          <p:cNvPr id="9" name="Rectangle 8">
            <a:extLst>
              <a:ext uri="{FF2B5EF4-FFF2-40B4-BE49-F238E27FC236}">
                <a16:creationId xmlns:a16="http://schemas.microsoft.com/office/drawing/2014/main" id="{9D50C9D9-C794-C6C2-1E51-FBA574DE5C33}"/>
              </a:ext>
            </a:extLst>
          </p:cNvPr>
          <p:cNvSpPr/>
          <p:nvPr/>
        </p:nvSpPr>
        <p:spPr>
          <a:xfrm>
            <a:off x="348814" y="1922012"/>
            <a:ext cx="4152502" cy="7078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defRPr/>
            </a:pPr>
            <a:r>
              <a:rPr lang="en-US" sz="1400">
                <a:solidFill>
                  <a:schemeClr val="tx1"/>
                </a:solidFill>
                <a:ea typeface="+mn-lt"/>
                <a:cs typeface="+mn-lt"/>
              </a:rPr>
              <a:t>DFT (Design For Test)  Involves addition of Extra Hardware to enable testing</a:t>
            </a:r>
            <a:r>
              <a:rPr lang="en-US" sz="1400">
                <a:solidFill>
                  <a:schemeClr val="tx1"/>
                </a:solidFill>
                <a:latin typeface="Arial"/>
                <a:cs typeface="Arial"/>
              </a:rPr>
              <a:t> of Manufactured IC's with in a short period of time</a:t>
            </a:r>
            <a:r>
              <a:rPr lang="en-US" sz="1800">
                <a:solidFill>
                  <a:schemeClr val="tx1"/>
                </a:solidFill>
                <a:latin typeface="Arial"/>
                <a:cs typeface="Arial"/>
              </a:rPr>
              <a:t>.</a:t>
            </a:r>
            <a:endParaRPr lang="en-US">
              <a:solidFill>
                <a:schemeClr val="tx1"/>
              </a:solidFill>
              <a:cs typeface="Arial"/>
            </a:endParaRPr>
          </a:p>
        </p:txBody>
      </p:sp>
      <p:sp>
        <p:nvSpPr>
          <p:cNvPr id="2" name="TextBox 1">
            <a:extLst>
              <a:ext uri="{FF2B5EF4-FFF2-40B4-BE49-F238E27FC236}">
                <a16:creationId xmlns:a16="http://schemas.microsoft.com/office/drawing/2014/main" id="{6E274AFE-5D83-8B6D-2A72-DE47A37B8DF7}"/>
              </a:ext>
            </a:extLst>
          </p:cNvPr>
          <p:cNvSpPr txBox="1"/>
          <p:nvPr/>
        </p:nvSpPr>
        <p:spPr>
          <a:xfrm>
            <a:off x="393671" y="2763628"/>
            <a:ext cx="8225894" cy="1892251"/>
          </a:xfrm>
          <a:prstGeom prst="rect">
            <a:avLst/>
          </a:prstGeom>
          <a:noFill/>
        </p:spPr>
        <p:txBody>
          <a:bodyPr wrap="square" lIns="91440" tIns="45720" rIns="91440" bIns="45720" rtlCol="0" anchor="t">
            <a:noAutofit/>
          </a:bodyPr>
          <a:lstStyle/>
          <a:p>
            <a:pPr defTabSz="457189">
              <a:defRPr/>
            </a:pPr>
            <a:r>
              <a:rPr lang="en-US" sz="1400" b="1">
                <a:solidFill>
                  <a:srgbClr val="212322"/>
                </a:solidFill>
                <a:latin typeface="Arial" panose="020B0604020202020204"/>
              </a:rPr>
              <a:t>Job Responsibilities</a:t>
            </a:r>
            <a:r>
              <a:rPr lang="en-US" sz="1400">
                <a:solidFill>
                  <a:srgbClr val="212322"/>
                </a:solidFill>
                <a:latin typeface="Arial" panose="020B0604020202020204"/>
              </a:rPr>
              <a:t>:</a:t>
            </a:r>
          </a:p>
          <a:p>
            <a:pPr defTabSz="457189">
              <a:defRPr/>
            </a:pPr>
            <a:endParaRPr lang="en-US" sz="1400">
              <a:solidFill>
                <a:srgbClr val="212322"/>
              </a:solidFill>
              <a:latin typeface="Arial" panose="020B0604020202020204"/>
              <a:cs typeface="Arial"/>
            </a:endParaRPr>
          </a:p>
          <a:p>
            <a:pPr marL="233045" indent="-233045" defTabSz="457189">
              <a:spcAft>
                <a:spcPts val="600"/>
              </a:spcAft>
              <a:buFont typeface="Wingdings" panose="05000000000000000000" pitchFamily="2" charset="2"/>
              <a:buChar char="§"/>
              <a:defRPr/>
            </a:pPr>
            <a:r>
              <a:rPr lang="en-US" sz="1400"/>
              <a:t>This position is required in the team which is responsible for implementing DFT / Test on complex IP and SOC for ASIC designs.</a:t>
            </a:r>
            <a:endParaRPr lang="en-US" sz="1400">
              <a:cs typeface="Arial"/>
            </a:endParaRPr>
          </a:p>
          <a:p>
            <a:pPr marL="233045" indent="-233045" defTabSz="457189">
              <a:spcAft>
                <a:spcPts val="600"/>
              </a:spcAft>
              <a:buFont typeface="Wingdings" panose="05000000000000000000" pitchFamily="2" charset="2"/>
              <a:buChar char="§"/>
              <a:defRPr/>
            </a:pPr>
            <a:r>
              <a:rPr lang="en-US" sz="1400"/>
              <a:t> Candidate will be performing DFT insertion and/or verification tasks for the team.</a:t>
            </a:r>
            <a:endParaRPr lang="en-US" sz="1400">
              <a:cs typeface="Arial"/>
            </a:endParaRPr>
          </a:p>
          <a:p>
            <a:pPr marL="233045" indent="-233045" defTabSz="457189">
              <a:spcAft>
                <a:spcPts val="600"/>
              </a:spcAft>
              <a:buFont typeface="Wingdings" panose="05000000000000000000" pitchFamily="2" charset="2"/>
              <a:buChar char="§"/>
            </a:pPr>
            <a:r>
              <a:rPr lang="en-US" sz="1400"/>
              <a:t>Strong fundamentals in Digital Circuit Design is required </a:t>
            </a:r>
            <a:endParaRPr lang="en-US" sz="1400">
              <a:cs typeface="Arial"/>
            </a:endParaRPr>
          </a:p>
          <a:p>
            <a:pPr marL="233045" indent="-233045" defTabSz="457189">
              <a:spcAft>
                <a:spcPts val="600"/>
              </a:spcAft>
              <a:buFont typeface="Wingdings" panose="05000000000000000000" pitchFamily="2" charset="2"/>
              <a:buChar char="§"/>
            </a:pPr>
            <a:r>
              <a:rPr lang="en-US" sz="1400"/>
              <a:t>Scripting skills using PERL, </a:t>
            </a:r>
            <a:r>
              <a:rPr lang="en-US" sz="1400" err="1"/>
              <a:t>Tcl</a:t>
            </a:r>
            <a:r>
              <a:rPr lang="en-US" sz="1400"/>
              <a:t> and C-Shell Experience with Cadence/Mentor/Synopsys Tool set (Genus, Modus &amp; </a:t>
            </a:r>
            <a:r>
              <a:rPr lang="en-US" sz="1400" err="1"/>
              <a:t>NCSim</a:t>
            </a:r>
            <a:r>
              <a:rPr lang="en-US" sz="1400"/>
              <a:t> / </a:t>
            </a:r>
            <a:r>
              <a:rPr lang="en-US" sz="1400" err="1"/>
              <a:t>Tessent</a:t>
            </a:r>
            <a:r>
              <a:rPr lang="en-US" sz="1400"/>
              <a:t>/Spyglass) is plus </a:t>
            </a:r>
            <a:endParaRPr lang="en-US" sz="1400">
              <a:cs typeface="Arial"/>
            </a:endParaRPr>
          </a:p>
          <a:p>
            <a:pPr marL="233045" indent="-233045" defTabSz="457189">
              <a:spcAft>
                <a:spcPts val="600"/>
              </a:spcAft>
              <a:buFont typeface="Wingdings" panose="05000000000000000000" pitchFamily="2" charset="2"/>
              <a:buChar char="§"/>
            </a:pPr>
            <a:endParaRPr lang="en-US" sz="1600">
              <a:solidFill>
                <a:srgbClr val="4A4A4A"/>
              </a:solidFill>
              <a:latin typeface="Arial"/>
              <a:cs typeface="Arial"/>
            </a:endParaRPr>
          </a:p>
          <a:p>
            <a:pPr marL="233045" indent="-233045" defTabSz="457189">
              <a:spcAft>
                <a:spcPts val="600"/>
              </a:spcAft>
              <a:buFont typeface="Wingdings" panose="05000000000000000000" pitchFamily="2" charset="2"/>
              <a:buChar char="§"/>
              <a:defRPr/>
            </a:pPr>
            <a:endParaRPr lang="en-US" sz="1200">
              <a:latin typeface="Roboto" panose="02000000000000000000" pitchFamily="2" charset="0"/>
              <a:ea typeface="Roboto" panose="02000000000000000000" pitchFamily="2" charset="0"/>
              <a:cs typeface="Roboto" panose="02000000000000000000" pitchFamily="2" charset="0"/>
            </a:endParaRPr>
          </a:p>
          <a:p>
            <a:pPr marL="233045" indent="-233045" defTabSz="457189">
              <a:spcAft>
                <a:spcPts val="600"/>
              </a:spcAft>
              <a:buFont typeface="Wingdings" panose="05000000000000000000" pitchFamily="2" charset="2"/>
              <a:buChar char="§"/>
              <a:defRPr/>
            </a:pPr>
            <a:endParaRPr lang="en-US" sz="1200">
              <a:latin typeface="Arial" panose="020B0604020202020204"/>
              <a:ea typeface="+mn-lt"/>
              <a:cs typeface="Arial" panose="020B0604020202020204"/>
            </a:endParaRPr>
          </a:p>
          <a:p>
            <a:pPr marL="233045" indent="-233045" defTabSz="457189">
              <a:spcAft>
                <a:spcPts val="600"/>
              </a:spcAft>
              <a:buFont typeface="Wingdings" panose="05000000000000000000" pitchFamily="2" charset="2"/>
              <a:buChar char="§"/>
              <a:defRPr/>
            </a:pPr>
            <a:endParaRPr lang="en-US" sz="1200">
              <a:latin typeface="Arial" panose="020B0604020202020204"/>
              <a:ea typeface="+mn-lt"/>
              <a:cs typeface="Arial" panose="020B0604020202020204"/>
            </a:endParaRPr>
          </a:p>
          <a:p>
            <a:pPr marL="342265" indent="-342265" defTabSz="457189">
              <a:buFont typeface="Wingdings" panose="05000000000000000000" pitchFamily="2" charset="2"/>
              <a:buChar char="§"/>
              <a:defRPr/>
            </a:pPr>
            <a:endParaRPr lang="en-US" sz="1800" err="1">
              <a:solidFill>
                <a:srgbClr val="212322"/>
              </a:solidFill>
              <a:latin typeface="Arial" panose="020B0604020202020204"/>
              <a:cs typeface="Arial" panose="020B0604020202020204"/>
            </a:endParaRPr>
          </a:p>
        </p:txBody>
      </p:sp>
    </p:spTree>
    <p:extLst>
      <p:ext uri="{BB962C8B-B14F-4D97-AF65-F5344CB8AC3E}">
        <p14:creationId xmlns:p14="http://schemas.microsoft.com/office/powerpoint/2010/main" val="392244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28A198-82A6-E3B7-06DE-B613CD6E4EA0}"/>
            </a:ext>
          </a:extLst>
        </p:cNvPr>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EFF94FD1-AC03-2C9B-EB15-725BF7CE95F1}"/>
              </a:ext>
            </a:extLst>
          </p:cNvPr>
          <p:cNvSpPr/>
          <p:nvPr/>
        </p:nvSpPr>
        <p:spPr>
          <a:xfrm rot="16200000">
            <a:off x="6651246" y="-896383"/>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defRPr/>
            </a:pPr>
            <a:endParaRPr lang="en-US" sz="1800">
              <a:solidFill>
                <a:srgbClr val="FFFFFF"/>
              </a:solidFill>
              <a:latin typeface="Arial" panose="020B0604020202020204"/>
            </a:endParaRPr>
          </a:p>
        </p:txBody>
      </p:sp>
      <p:sp>
        <p:nvSpPr>
          <p:cNvPr id="4" name="Title">
            <a:extLst>
              <a:ext uri="{FF2B5EF4-FFF2-40B4-BE49-F238E27FC236}">
                <a16:creationId xmlns:a16="http://schemas.microsoft.com/office/drawing/2014/main" id="{9CBF7570-331C-5525-1E7B-D96C69167DB0}"/>
              </a:ext>
            </a:extLst>
          </p:cNvPr>
          <p:cNvSpPr>
            <a:spLocks noGrp="1"/>
          </p:cNvSpPr>
          <p:nvPr>
            <p:ph type="title"/>
          </p:nvPr>
        </p:nvSpPr>
        <p:spPr/>
        <p:txBody>
          <a:bodyPr/>
          <a:lstStyle/>
          <a:p>
            <a:r>
              <a:rPr lang="en-US">
                <a:cs typeface="Arial"/>
              </a:rPr>
              <a:t>Validation Intern</a:t>
            </a:r>
            <a:endParaRPr lang="en-US"/>
          </a:p>
        </p:txBody>
      </p:sp>
      <p:sp>
        <p:nvSpPr>
          <p:cNvPr id="8" name="Rectangle 7">
            <a:extLst>
              <a:ext uri="{FF2B5EF4-FFF2-40B4-BE49-F238E27FC236}">
                <a16:creationId xmlns:a16="http://schemas.microsoft.com/office/drawing/2014/main" id="{88D537C8-B065-C020-9547-E46C2717F6DF}"/>
              </a:ext>
            </a:extLst>
          </p:cNvPr>
          <p:cNvSpPr/>
          <p:nvPr/>
        </p:nvSpPr>
        <p:spPr>
          <a:xfrm>
            <a:off x="5080510" y="766237"/>
            <a:ext cx="2198748" cy="11520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189">
              <a:defRPr/>
            </a:pPr>
            <a:r>
              <a:rPr lang="en-US" sz="2400" b="1">
                <a:solidFill>
                  <a:srgbClr val="FFFFFF"/>
                </a:solidFill>
                <a:latin typeface="Arial" panose="020B0604020202020204"/>
              </a:rPr>
              <a:t>Why?</a:t>
            </a:r>
          </a:p>
        </p:txBody>
      </p:sp>
      <p:sp>
        <p:nvSpPr>
          <p:cNvPr id="14" name="Rectangle 13">
            <a:extLst>
              <a:ext uri="{FF2B5EF4-FFF2-40B4-BE49-F238E27FC236}">
                <a16:creationId xmlns:a16="http://schemas.microsoft.com/office/drawing/2014/main" id="{76E36A76-79EE-3BB3-6060-6D71ECC88B2E}"/>
              </a:ext>
            </a:extLst>
          </p:cNvPr>
          <p:cNvSpPr/>
          <p:nvPr/>
        </p:nvSpPr>
        <p:spPr>
          <a:xfrm>
            <a:off x="4860343" y="1834859"/>
            <a:ext cx="3946601" cy="64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defRPr/>
            </a:pPr>
            <a:r>
              <a:rPr lang="en-US" sz="1400">
                <a:solidFill>
                  <a:srgbClr val="000000"/>
                </a:solidFill>
                <a:cs typeface="Arial"/>
              </a:rPr>
              <a:t>Because manufacturing and/or design defects can cause hardware not to function and be very expensive to redesign the chip</a:t>
            </a:r>
            <a:endParaRPr lang="en-US" sz="1400">
              <a:cs typeface="Arial"/>
            </a:endParaRPr>
          </a:p>
        </p:txBody>
      </p:sp>
      <p:sp>
        <p:nvSpPr>
          <p:cNvPr id="5" name="Rectangle: Top Corners Rounded 4">
            <a:extLst>
              <a:ext uri="{FF2B5EF4-FFF2-40B4-BE49-F238E27FC236}">
                <a16:creationId xmlns:a16="http://schemas.microsoft.com/office/drawing/2014/main" id="{E828590E-5E53-A88F-A432-ADF2CADA8911}"/>
              </a:ext>
            </a:extLst>
          </p:cNvPr>
          <p:cNvSpPr/>
          <p:nvPr/>
        </p:nvSpPr>
        <p:spPr>
          <a:xfrm rot="5400000" flipH="1">
            <a:off x="1970036" y="-896383"/>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defRPr/>
            </a:pPr>
            <a:endParaRPr lang="en-US" sz="1800">
              <a:solidFill>
                <a:srgbClr val="FFFFFF"/>
              </a:solidFill>
              <a:latin typeface="Arial" panose="020B0604020202020204"/>
            </a:endParaRPr>
          </a:p>
        </p:txBody>
      </p:sp>
      <p:sp>
        <p:nvSpPr>
          <p:cNvPr id="6" name="Rectangle 5">
            <a:extLst>
              <a:ext uri="{FF2B5EF4-FFF2-40B4-BE49-F238E27FC236}">
                <a16:creationId xmlns:a16="http://schemas.microsoft.com/office/drawing/2014/main" id="{AF8DE58F-5C21-DA2E-8385-4D5855BB540C}"/>
              </a:ext>
            </a:extLst>
          </p:cNvPr>
          <p:cNvSpPr/>
          <p:nvPr/>
        </p:nvSpPr>
        <p:spPr>
          <a:xfrm>
            <a:off x="1997154" y="976346"/>
            <a:ext cx="2198748" cy="6309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457189">
              <a:defRPr/>
            </a:pPr>
            <a:r>
              <a:rPr lang="en-US" sz="2400" b="1">
                <a:solidFill>
                  <a:srgbClr val="FFFFFF"/>
                </a:solidFill>
                <a:latin typeface="Arial" panose="020B0604020202020204"/>
              </a:rPr>
              <a:t>What?</a:t>
            </a:r>
          </a:p>
        </p:txBody>
      </p:sp>
      <p:sp>
        <p:nvSpPr>
          <p:cNvPr id="9" name="Rectangle 8">
            <a:extLst>
              <a:ext uri="{FF2B5EF4-FFF2-40B4-BE49-F238E27FC236}">
                <a16:creationId xmlns:a16="http://schemas.microsoft.com/office/drawing/2014/main" id="{099BA041-D5B4-6C15-408B-0350198274DB}"/>
              </a:ext>
            </a:extLst>
          </p:cNvPr>
          <p:cNvSpPr/>
          <p:nvPr/>
        </p:nvSpPr>
        <p:spPr>
          <a:xfrm>
            <a:off x="150019" y="1834859"/>
            <a:ext cx="435957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defRPr/>
            </a:pPr>
            <a:r>
              <a:rPr lang="en-US" sz="1400">
                <a:solidFill>
                  <a:srgbClr val="000000"/>
                </a:solidFill>
                <a:latin typeface="Arial"/>
                <a:cs typeface="Arial"/>
              </a:rPr>
              <a:t>The validation engineer understand chip architecture and ensures functionality of chip</a:t>
            </a:r>
            <a:endParaRPr lang="en-US" sz="1400">
              <a:solidFill>
                <a:schemeClr val="tx1"/>
              </a:solidFill>
              <a:cs typeface="Arial"/>
            </a:endParaRPr>
          </a:p>
        </p:txBody>
      </p:sp>
      <p:sp>
        <p:nvSpPr>
          <p:cNvPr id="2" name="TextBox 1">
            <a:extLst>
              <a:ext uri="{FF2B5EF4-FFF2-40B4-BE49-F238E27FC236}">
                <a16:creationId xmlns:a16="http://schemas.microsoft.com/office/drawing/2014/main" id="{0716B327-B8AA-181A-2E0B-ECAE5E93F9C3}"/>
              </a:ext>
            </a:extLst>
          </p:cNvPr>
          <p:cNvSpPr txBox="1"/>
          <p:nvPr/>
        </p:nvSpPr>
        <p:spPr>
          <a:xfrm>
            <a:off x="343165" y="2487338"/>
            <a:ext cx="8480449" cy="2262608"/>
          </a:xfrm>
          <a:prstGeom prst="rect">
            <a:avLst/>
          </a:prstGeom>
          <a:noFill/>
        </p:spPr>
        <p:txBody>
          <a:bodyPr wrap="square" lIns="91440" tIns="45720" rIns="91440" bIns="45720" rtlCol="0" anchor="t">
            <a:noAutofit/>
          </a:bodyPr>
          <a:lstStyle/>
          <a:p>
            <a:pPr defTabSz="457189">
              <a:defRPr/>
            </a:pPr>
            <a:r>
              <a:rPr lang="en-US" sz="1400" b="1">
                <a:solidFill>
                  <a:srgbClr val="212322"/>
                </a:solidFill>
                <a:latin typeface="Arial" panose="020B0604020202020204"/>
              </a:rPr>
              <a:t>Job Responsibilities</a:t>
            </a:r>
            <a:r>
              <a:rPr lang="en-US" sz="1400">
                <a:solidFill>
                  <a:srgbClr val="212322"/>
                </a:solidFill>
                <a:latin typeface="Arial" panose="020B0604020202020204"/>
              </a:rPr>
              <a:t>:</a:t>
            </a:r>
            <a:endParaRPr lang="en-US" sz="1100">
              <a:solidFill>
                <a:srgbClr val="212322"/>
              </a:solidFill>
              <a:latin typeface="Arial" panose="020B0604020202020204"/>
            </a:endParaRPr>
          </a:p>
          <a:p>
            <a:pPr marL="233045" indent="-233045" defTabSz="457189">
              <a:spcAft>
                <a:spcPts val="600"/>
              </a:spcAft>
              <a:buFont typeface="Wingdings" panose="05000000000000000000" pitchFamily="2" charset="2"/>
              <a:buChar char="§"/>
              <a:defRPr/>
            </a:pPr>
            <a:r>
              <a:rPr lang="en-US" sz="1400">
                <a:ea typeface="+mn-lt"/>
                <a:cs typeface="+mn-lt"/>
              </a:rPr>
              <a:t>Develop code in C/C++/Python and execute them automatically by doing required modification in existing farmwork  </a:t>
            </a:r>
          </a:p>
          <a:p>
            <a:pPr marL="233045" indent="-233045" defTabSz="457189">
              <a:spcAft>
                <a:spcPts val="600"/>
              </a:spcAft>
              <a:buFont typeface="Wingdings" panose="05000000000000000000" pitchFamily="2" charset="2"/>
              <a:buChar char="§"/>
              <a:defRPr/>
            </a:pPr>
            <a:r>
              <a:rPr lang="en-US" sz="1400">
                <a:ea typeface="+mn-lt"/>
                <a:cs typeface="+mn-lt"/>
              </a:rPr>
              <a:t>Develop validation plan by discussing Architecture, Design and Verification team and execute the same.</a:t>
            </a:r>
          </a:p>
          <a:p>
            <a:pPr marL="233045" indent="-233045" defTabSz="457189">
              <a:spcAft>
                <a:spcPts val="600"/>
              </a:spcAft>
              <a:buFont typeface="Wingdings" panose="05000000000000000000" pitchFamily="2" charset="2"/>
              <a:buChar char="§"/>
              <a:defRPr/>
            </a:pPr>
            <a:r>
              <a:rPr lang="en-US" sz="1400">
                <a:ea typeface="+mn-lt"/>
                <a:cs typeface="+mn-lt"/>
              </a:rPr>
              <a:t>Understand Good knowledge of C/C++ and/or Python. Knowledge of embedded Firmware/SW development.</a:t>
            </a:r>
            <a:endParaRPr lang="en-US" sz="1400">
              <a:cs typeface="Arial"/>
            </a:endParaRPr>
          </a:p>
          <a:p>
            <a:pPr marL="233045" indent="-233045" defTabSz="457189">
              <a:spcAft>
                <a:spcPts val="600"/>
              </a:spcAft>
              <a:buFont typeface="Wingdings" panose="05000000000000000000" pitchFamily="2" charset="2"/>
              <a:buChar char="§"/>
              <a:defRPr/>
            </a:pPr>
            <a:r>
              <a:rPr lang="en-US" sz="1400">
                <a:ea typeface="+mn-lt"/>
                <a:cs typeface="+mn-lt"/>
              </a:rPr>
              <a:t>Project work in embedded systems and hands-on experience in debugging is plus</a:t>
            </a:r>
            <a:endParaRPr lang="en-US" sz="1400">
              <a:ea typeface="Roboto" panose="02000000000000000000" pitchFamily="2" charset="0"/>
              <a:cs typeface="Arial"/>
            </a:endParaRPr>
          </a:p>
          <a:p>
            <a:pPr marL="233045" indent="-233045" defTabSz="457189">
              <a:spcAft>
                <a:spcPts val="600"/>
              </a:spcAft>
              <a:buFont typeface="Wingdings" panose="05000000000000000000" pitchFamily="2" charset="2"/>
              <a:buChar char="§"/>
              <a:defRPr/>
            </a:pPr>
            <a:r>
              <a:rPr lang="en-US" sz="1400">
                <a:ea typeface="+mn-lt"/>
                <a:cs typeface="+mn-lt"/>
              </a:rPr>
              <a:t>Familiarity with typical lab tools:  Emulators, Oscilloscopes, Logic Analyzers is a plus</a:t>
            </a:r>
            <a:endParaRPr lang="en-US" sz="1400">
              <a:ea typeface="Roboto" panose="02000000000000000000" pitchFamily="2" charset="0"/>
              <a:cs typeface="Arial"/>
            </a:endParaRPr>
          </a:p>
          <a:p>
            <a:pPr marL="233045" indent="-233045" defTabSz="457189">
              <a:spcAft>
                <a:spcPts val="600"/>
              </a:spcAft>
              <a:buFont typeface="Wingdings" panose="05000000000000000000" pitchFamily="2" charset="2"/>
              <a:buChar char="§"/>
              <a:defRPr/>
            </a:pPr>
            <a:r>
              <a:rPr lang="en-US" sz="1400">
                <a:ea typeface="+mn-lt"/>
                <a:cs typeface="+mn-lt"/>
              </a:rPr>
              <a:t>Able to work across disciplines and manage time across several demands </a:t>
            </a:r>
            <a:r>
              <a:rPr lang="en-US" sz="1300">
                <a:ea typeface="+mn-lt"/>
                <a:cs typeface="+mn-lt"/>
              </a:rPr>
              <a:t> </a:t>
            </a:r>
            <a:endParaRPr lang="en-US" sz="1300">
              <a:ea typeface="Roboto" panose="02000000000000000000" pitchFamily="2" charset="0"/>
              <a:cs typeface="Arial"/>
            </a:endParaRPr>
          </a:p>
          <a:p>
            <a:pPr marL="233045" indent="-233045" defTabSz="457189">
              <a:spcAft>
                <a:spcPts val="600"/>
              </a:spcAft>
              <a:buFont typeface="Wingdings" panose="05000000000000000000" pitchFamily="2" charset="2"/>
              <a:buChar char="§"/>
              <a:defRPr/>
            </a:pPr>
            <a:endParaRPr lang="en-US" sz="1100">
              <a:solidFill>
                <a:srgbClr val="212322"/>
              </a:solidFill>
              <a:latin typeface="Roboto" panose="02000000000000000000" pitchFamily="2" charset="0"/>
              <a:ea typeface="Roboto" panose="02000000000000000000" pitchFamily="2" charset="0"/>
              <a:cs typeface="Roboto" panose="02000000000000000000" pitchFamily="2" charset="0"/>
            </a:endParaRPr>
          </a:p>
          <a:p>
            <a:pPr marL="233045" indent="-233045" defTabSz="457189">
              <a:spcAft>
                <a:spcPts val="600"/>
              </a:spcAft>
              <a:buFont typeface="Wingdings" panose="05000000000000000000" pitchFamily="2" charset="2"/>
              <a:buChar char="§"/>
              <a:defRPr/>
            </a:pPr>
            <a:endParaRPr lang="en-US" sz="1100">
              <a:solidFill>
                <a:srgbClr val="212322"/>
              </a:solidFill>
              <a:latin typeface="Arial" panose="020B0604020202020204"/>
              <a:ea typeface="Roboto" panose="02000000000000000000" pitchFamily="2" charset="0"/>
              <a:cs typeface="Arial" panose="020B0604020202020204"/>
            </a:endParaRPr>
          </a:p>
          <a:p>
            <a:pPr marL="233045" indent="-233045" defTabSz="457189">
              <a:spcAft>
                <a:spcPts val="600"/>
              </a:spcAft>
              <a:buFont typeface="Wingdings" panose="05000000000000000000" pitchFamily="2" charset="2"/>
              <a:buChar char="§"/>
              <a:defRPr/>
            </a:pPr>
            <a:endParaRPr lang="en-US" sz="1100">
              <a:solidFill>
                <a:srgbClr val="212322"/>
              </a:solidFill>
              <a:latin typeface="Arial" panose="020B0604020202020204"/>
              <a:cs typeface="Arial" panose="020B0604020202020204"/>
            </a:endParaRPr>
          </a:p>
          <a:p>
            <a:pPr marL="342265" indent="-342265" defTabSz="457189">
              <a:buFont typeface="Wingdings" panose="05000000000000000000" pitchFamily="2" charset="2"/>
              <a:buChar char="§"/>
              <a:defRPr/>
            </a:pPr>
            <a:endParaRPr lang="en-US" sz="1600">
              <a:solidFill>
                <a:srgbClr val="212322"/>
              </a:solidFill>
              <a:latin typeface="Arial" panose="020B0604020202020204"/>
              <a:cs typeface="Arial" panose="020B0604020202020204"/>
            </a:endParaRPr>
          </a:p>
        </p:txBody>
      </p:sp>
    </p:spTree>
    <p:extLst>
      <p:ext uri="{BB962C8B-B14F-4D97-AF65-F5344CB8AC3E}">
        <p14:creationId xmlns:p14="http://schemas.microsoft.com/office/powerpoint/2010/main" val="2200027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484E6-77FB-AC30-06FE-AA861B3835FB}"/>
            </a:ext>
          </a:extLst>
        </p:cNvPr>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5A374882-C751-06B1-4DBB-95DF5D0D3D3D}"/>
              </a:ext>
            </a:extLst>
          </p:cNvPr>
          <p:cNvSpPr/>
          <p:nvPr/>
        </p:nvSpPr>
        <p:spPr>
          <a:xfrm rot="16200000">
            <a:off x="6651246" y="-1107514"/>
            <a:ext cx="630985" cy="4438569"/>
          </a:xfrm>
          <a:prstGeom prst="round2Same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defRPr/>
            </a:pPr>
            <a:endParaRPr lang="en-US" sz="1800">
              <a:solidFill>
                <a:srgbClr val="FFFFFF"/>
              </a:solidFill>
              <a:latin typeface="Arial" panose="020B0604020202020204"/>
            </a:endParaRPr>
          </a:p>
        </p:txBody>
      </p:sp>
      <p:sp>
        <p:nvSpPr>
          <p:cNvPr id="4" name="Title">
            <a:extLst>
              <a:ext uri="{FF2B5EF4-FFF2-40B4-BE49-F238E27FC236}">
                <a16:creationId xmlns:a16="http://schemas.microsoft.com/office/drawing/2014/main" id="{162EB615-1B9A-724F-3784-4FDA967627CC}"/>
              </a:ext>
            </a:extLst>
          </p:cNvPr>
          <p:cNvSpPr>
            <a:spLocks noGrp="1"/>
          </p:cNvSpPr>
          <p:nvPr>
            <p:ph type="title"/>
          </p:nvPr>
        </p:nvSpPr>
        <p:spPr/>
        <p:txBody>
          <a:bodyPr/>
          <a:lstStyle/>
          <a:p>
            <a:r>
              <a:rPr lang="en-US">
                <a:cs typeface="Arial"/>
              </a:rPr>
              <a:t>Hardware Intern</a:t>
            </a:r>
            <a:endParaRPr lang="en-US"/>
          </a:p>
        </p:txBody>
      </p:sp>
      <p:sp>
        <p:nvSpPr>
          <p:cNvPr id="8" name="Rectangle 7">
            <a:extLst>
              <a:ext uri="{FF2B5EF4-FFF2-40B4-BE49-F238E27FC236}">
                <a16:creationId xmlns:a16="http://schemas.microsoft.com/office/drawing/2014/main" id="{5EF80077-91E9-8651-AC85-D4DDD0DA3893}"/>
              </a:ext>
            </a:extLst>
          </p:cNvPr>
          <p:cNvSpPr/>
          <p:nvPr/>
        </p:nvSpPr>
        <p:spPr>
          <a:xfrm>
            <a:off x="5093699" y="807916"/>
            <a:ext cx="2198748" cy="6309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189">
              <a:defRPr/>
            </a:pPr>
            <a:r>
              <a:rPr lang="en-US" sz="2400" b="1">
                <a:solidFill>
                  <a:srgbClr val="FFFFFF"/>
                </a:solidFill>
                <a:latin typeface="Arial" panose="020B0604020202020204"/>
              </a:rPr>
              <a:t>Why?</a:t>
            </a:r>
          </a:p>
        </p:txBody>
      </p:sp>
      <p:sp>
        <p:nvSpPr>
          <p:cNvPr id="14" name="Rectangle 13">
            <a:extLst>
              <a:ext uri="{FF2B5EF4-FFF2-40B4-BE49-F238E27FC236}">
                <a16:creationId xmlns:a16="http://schemas.microsoft.com/office/drawing/2014/main" id="{EEBA13FF-17F1-AF3A-EA83-6578CF90482E}"/>
              </a:ext>
            </a:extLst>
          </p:cNvPr>
          <p:cNvSpPr/>
          <p:nvPr/>
        </p:nvSpPr>
        <p:spPr>
          <a:xfrm>
            <a:off x="5337271" y="1834859"/>
            <a:ext cx="3576872" cy="2462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defTabSz="457189">
              <a:spcAft>
                <a:spcPts val="900"/>
              </a:spcAft>
              <a:defRPr/>
            </a:pPr>
            <a:endParaRPr lang="en-US" sz="1600">
              <a:solidFill>
                <a:srgbClr val="000000"/>
              </a:solidFill>
              <a:cs typeface="Arial"/>
            </a:endParaRPr>
          </a:p>
        </p:txBody>
      </p:sp>
      <p:sp>
        <p:nvSpPr>
          <p:cNvPr id="5" name="Rectangle: Top Corners Rounded 4">
            <a:extLst>
              <a:ext uri="{FF2B5EF4-FFF2-40B4-BE49-F238E27FC236}">
                <a16:creationId xmlns:a16="http://schemas.microsoft.com/office/drawing/2014/main" id="{C0A80653-8494-C18C-AEA7-16B383B75DBB}"/>
              </a:ext>
            </a:extLst>
          </p:cNvPr>
          <p:cNvSpPr/>
          <p:nvPr/>
        </p:nvSpPr>
        <p:spPr>
          <a:xfrm rot="5400000" flipH="1">
            <a:off x="1903775" y="-1128296"/>
            <a:ext cx="630985" cy="4438569"/>
          </a:xfrm>
          <a:prstGeom prst="round2SameRect">
            <a:avLst>
              <a:gd name="adj1" fmla="val 50000"/>
              <a:gd name="adj2" fmla="val 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89">
              <a:defRPr/>
            </a:pPr>
            <a:endParaRPr lang="en-US" sz="1800">
              <a:solidFill>
                <a:srgbClr val="FFFFFF"/>
              </a:solidFill>
              <a:latin typeface="Arial" panose="020B0604020202020204"/>
            </a:endParaRPr>
          </a:p>
        </p:txBody>
      </p:sp>
      <p:sp>
        <p:nvSpPr>
          <p:cNvPr id="6" name="Rectangle 5">
            <a:extLst>
              <a:ext uri="{FF2B5EF4-FFF2-40B4-BE49-F238E27FC236}">
                <a16:creationId xmlns:a16="http://schemas.microsoft.com/office/drawing/2014/main" id="{CA3D7FC5-B7F4-2D27-E73F-7AF25C32FF4E}"/>
              </a:ext>
            </a:extLst>
          </p:cNvPr>
          <p:cNvSpPr/>
          <p:nvPr/>
        </p:nvSpPr>
        <p:spPr>
          <a:xfrm>
            <a:off x="1973587" y="828704"/>
            <a:ext cx="2198748" cy="5105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defTabSz="457189">
              <a:defRPr/>
            </a:pPr>
            <a:r>
              <a:rPr lang="en-US" sz="2400" b="1">
                <a:solidFill>
                  <a:srgbClr val="FFFFFF"/>
                </a:solidFill>
                <a:latin typeface="Arial" panose="020B0604020202020204"/>
              </a:rPr>
              <a:t>What?</a:t>
            </a:r>
          </a:p>
        </p:txBody>
      </p:sp>
      <p:sp>
        <p:nvSpPr>
          <p:cNvPr id="9" name="Rectangle 8">
            <a:extLst>
              <a:ext uri="{FF2B5EF4-FFF2-40B4-BE49-F238E27FC236}">
                <a16:creationId xmlns:a16="http://schemas.microsoft.com/office/drawing/2014/main" id="{425206DE-0D45-F5AC-ABE8-96BF9EC27C6D}"/>
              </a:ext>
            </a:extLst>
          </p:cNvPr>
          <p:cNvSpPr/>
          <p:nvPr/>
        </p:nvSpPr>
        <p:spPr>
          <a:xfrm>
            <a:off x="553530" y="1834859"/>
            <a:ext cx="3956068"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gn="r" defTabSz="457189">
              <a:spcAft>
                <a:spcPts val="900"/>
              </a:spcAft>
              <a:defRPr/>
            </a:pPr>
            <a:r>
              <a:rPr lang="en-US" sz="1800">
                <a:solidFill>
                  <a:schemeClr val="tx1"/>
                </a:solidFill>
                <a:latin typeface="Arial"/>
                <a:cs typeface="Arial"/>
              </a:rPr>
              <a:t>.</a:t>
            </a:r>
            <a:endParaRPr lang="en-US">
              <a:solidFill>
                <a:schemeClr val="tx1"/>
              </a:solidFill>
              <a:cs typeface="Arial"/>
            </a:endParaRPr>
          </a:p>
        </p:txBody>
      </p:sp>
      <p:sp>
        <p:nvSpPr>
          <p:cNvPr id="2" name="TextBox 1">
            <a:extLst>
              <a:ext uri="{FF2B5EF4-FFF2-40B4-BE49-F238E27FC236}">
                <a16:creationId xmlns:a16="http://schemas.microsoft.com/office/drawing/2014/main" id="{160ADECC-B2B3-9411-3997-6A5D8EDCA844}"/>
              </a:ext>
            </a:extLst>
          </p:cNvPr>
          <p:cNvSpPr txBox="1"/>
          <p:nvPr/>
        </p:nvSpPr>
        <p:spPr>
          <a:xfrm>
            <a:off x="344335" y="2127974"/>
            <a:ext cx="8801374" cy="2655520"/>
          </a:xfrm>
          <a:prstGeom prst="rect">
            <a:avLst/>
          </a:prstGeom>
          <a:noFill/>
        </p:spPr>
        <p:txBody>
          <a:bodyPr wrap="square" lIns="91440" tIns="45720" rIns="91440" bIns="45720" rtlCol="0" anchor="t">
            <a:noAutofit/>
          </a:bodyPr>
          <a:lstStyle/>
          <a:p>
            <a:pPr defTabSz="457189">
              <a:defRPr/>
            </a:pPr>
            <a:r>
              <a:rPr lang="en-US" sz="1400" b="1">
                <a:solidFill>
                  <a:srgbClr val="212322"/>
                </a:solidFill>
                <a:latin typeface="Arial" panose="020B0604020202020204"/>
              </a:rPr>
              <a:t>Job Responsibilities</a:t>
            </a:r>
            <a:r>
              <a:rPr lang="en-US" sz="1400">
                <a:solidFill>
                  <a:srgbClr val="212322"/>
                </a:solidFill>
                <a:latin typeface="Arial" panose="020B0604020202020204"/>
              </a:rPr>
              <a:t>:</a:t>
            </a:r>
            <a:endParaRPr lang="en-US" sz="1400"/>
          </a:p>
          <a:p>
            <a:pPr marL="285750" indent="-285750" defTabSz="457189">
              <a:spcAft>
                <a:spcPts val="600"/>
              </a:spcAft>
              <a:buFont typeface="Wingdings" panose="05000000000000000000" pitchFamily="2" charset="2"/>
              <a:buChar char="§"/>
              <a:defRPr/>
            </a:pPr>
            <a:r>
              <a:rPr lang="en-US" sz="1400">
                <a:ea typeface="+mn-lt"/>
                <a:cs typeface="+mn-lt"/>
              </a:rPr>
              <a:t>Designing and Developing validation test plans for Asic products and understanding of Analog circuitry. </a:t>
            </a:r>
            <a:endParaRPr lang="en-US" sz="1400">
              <a:latin typeface="Arial"/>
              <a:ea typeface="Roboto" panose="02000000000000000000" pitchFamily="2" charset="0"/>
              <a:cs typeface="Arial"/>
            </a:endParaRPr>
          </a:p>
          <a:p>
            <a:pPr marL="285750" indent="-285750" defTabSz="457189">
              <a:spcAft>
                <a:spcPts val="600"/>
              </a:spcAft>
              <a:buFont typeface="Wingdings" panose="05000000000000000000" pitchFamily="2" charset="2"/>
              <a:buChar char="§"/>
              <a:defRPr/>
            </a:pPr>
            <a:r>
              <a:rPr lang="en-US" sz="1400">
                <a:ea typeface="+mn-lt"/>
                <a:cs typeface="+mn-lt"/>
              </a:rPr>
              <a:t>Programming experience in C, C++ and Python and any scripting language. </a:t>
            </a:r>
            <a:endParaRPr lang="en-US" sz="1400">
              <a:latin typeface="Arial"/>
              <a:ea typeface="Roboto" panose="02000000000000000000" pitchFamily="2" charset="0"/>
              <a:cs typeface="Arial"/>
            </a:endParaRPr>
          </a:p>
          <a:p>
            <a:pPr marL="285750" indent="-285750" defTabSz="457189">
              <a:spcAft>
                <a:spcPts val="600"/>
              </a:spcAft>
              <a:buFont typeface="Wingdings" panose="05000000000000000000" pitchFamily="2" charset="2"/>
              <a:buChar char="§"/>
              <a:defRPr/>
            </a:pPr>
            <a:r>
              <a:rPr lang="en-US" sz="1400">
                <a:ea typeface="+mn-lt"/>
                <a:cs typeface="+mn-lt"/>
              </a:rPr>
              <a:t>Familiar with Linux OS and equipment like Oscilloscope, Power Analyzer, AWG etc..</a:t>
            </a:r>
            <a:endParaRPr lang="en-US" sz="1400">
              <a:latin typeface="Arial"/>
              <a:ea typeface="Roboto" panose="02000000000000000000" pitchFamily="2" charset="0"/>
              <a:cs typeface="Arial"/>
            </a:endParaRPr>
          </a:p>
          <a:p>
            <a:pPr marL="285750" indent="-285750" defTabSz="457189">
              <a:spcAft>
                <a:spcPts val="600"/>
              </a:spcAft>
              <a:buFont typeface="Wingdings" panose="05000000000000000000" pitchFamily="2" charset="2"/>
              <a:buChar char="§"/>
              <a:defRPr/>
            </a:pPr>
            <a:r>
              <a:rPr lang="en-US" sz="1400">
                <a:ea typeface="+mn-lt"/>
                <a:cs typeface="+mn-lt"/>
              </a:rPr>
              <a:t>Bring up different hardware components on FPGA/Veloce setups/Asic</a:t>
            </a:r>
            <a:endParaRPr lang="en-US" sz="1400">
              <a:latin typeface="Arial"/>
              <a:ea typeface="Roboto" panose="02000000000000000000" pitchFamily="2" charset="0"/>
              <a:cs typeface="Arial"/>
            </a:endParaRPr>
          </a:p>
          <a:p>
            <a:pPr marL="285750" indent="-285750" defTabSz="457189">
              <a:spcAft>
                <a:spcPts val="600"/>
              </a:spcAft>
              <a:buFont typeface="Wingdings" panose="05000000000000000000" pitchFamily="2" charset="2"/>
              <a:buChar char="§"/>
              <a:defRPr/>
            </a:pPr>
            <a:r>
              <a:rPr lang="en-US" sz="1400">
                <a:ea typeface="+mn-lt"/>
                <a:cs typeface="+mn-lt"/>
              </a:rPr>
              <a:t>Develop firmware and validation scripts to automate pre-silicon and Post Silicon validation on FPGA/Veloce setup/Asic</a:t>
            </a:r>
            <a:endParaRPr lang="en-US" sz="1400">
              <a:latin typeface="Arial"/>
              <a:ea typeface="Roboto" panose="02000000000000000000" pitchFamily="2" charset="0"/>
              <a:cs typeface="Arial"/>
            </a:endParaRPr>
          </a:p>
          <a:p>
            <a:pPr marL="285750" indent="-285750" defTabSz="457189">
              <a:spcAft>
                <a:spcPts val="600"/>
              </a:spcAft>
              <a:buFont typeface="Wingdings" panose="05000000000000000000" pitchFamily="2" charset="2"/>
              <a:buChar char="§"/>
              <a:defRPr/>
            </a:pPr>
            <a:r>
              <a:rPr lang="en-US" sz="1400">
                <a:ea typeface="+mn-lt"/>
                <a:cs typeface="+mn-lt"/>
              </a:rPr>
              <a:t>Debug hardware issues with designers, validate the fix or provide proper workaround</a:t>
            </a:r>
            <a:endParaRPr lang="en-US" sz="1400">
              <a:latin typeface="Arial"/>
              <a:ea typeface="Roboto" panose="02000000000000000000" pitchFamily="2" charset="0"/>
              <a:cs typeface="Arial"/>
            </a:endParaRPr>
          </a:p>
          <a:p>
            <a:pPr marL="285750" indent="-285750" defTabSz="457189">
              <a:spcAft>
                <a:spcPts val="600"/>
              </a:spcAft>
              <a:buFont typeface="Wingdings" panose="05000000000000000000" pitchFamily="2" charset="2"/>
              <a:buChar char="§"/>
              <a:defRPr/>
            </a:pPr>
            <a:r>
              <a:rPr lang="en-US" sz="1400">
                <a:ea typeface="+mn-lt"/>
                <a:cs typeface="+mn-lt"/>
              </a:rPr>
              <a:t>Develop automation software and scripts for measurement data collection and analysis.</a:t>
            </a:r>
            <a:endParaRPr lang="en-US" sz="1400">
              <a:latin typeface="Arial"/>
              <a:ea typeface="Roboto" panose="02000000000000000000" pitchFamily="2" charset="0"/>
              <a:cs typeface="Arial"/>
            </a:endParaRPr>
          </a:p>
          <a:p>
            <a:pPr marL="233045" indent="-233045" defTabSz="457189">
              <a:spcAft>
                <a:spcPts val="600"/>
              </a:spcAft>
              <a:buFont typeface="Wingdings" panose="05000000000000000000" pitchFamily="2" charset="2"/>
              <a:buChar char="§"/>
              <a:defRPr/>
            </a:pPr>
            <a:endParaRPr lang="en-US" sz="1400">
              <a:solidFill>
                <a:srgbClr val="212322"/>
              </a:solidFill>
              <a:latin typeface="Arial"/>
              <a:ea typeface="Roboto" panose="02000000000000000000" pitchFamily="2" charset="0"/>
              <a:cs typeface="Arial"/>
            </a:endParaRPr>
          </a:p>
          <a:p>
            <a:pPr marL="233045" indent="-233045" defTabSz="457189">
              <a:spcAft>
                <a:spcPts val="600"/>
              </a:spcAft>
              <a:buFont typeface="Wingdings" panose="05000000000000000000" pitchFamily="2" charset="2"/>
              <a:buChar char="§"/>
              <a:defRPr/>
            </a:pPr>
            <a:endParaRPr lang="en-US" sz="1200">
              <a:solidFill>
                <a:srgbClr val="212322"/>
              </a:solidFill>
              <a:latin typeface="Arial" panose="020B0604020202020204"/>
              <a:ea typeface="Roboto" panose="02000000000000000000" pitchFamily="2" charset="0"/>
              <a:cs typeface="Arial" panose="020B0604020202020204"/>
            </a:endParaRPr>
          </a:p>
          <a:p>
            <a:pPr marL="233045" indent="-233045" defTabSz="457189">
              <a:spcAft>
                <a:spcPts val="600"/>
              </a:spcAft>
              <a:buFont typeface="Wingdings" panose="05000000000000000000" pitchFamily="2" charset="2"/>
              <a:buChar char="§"/>
              <a:defRPr/>
            </a:pPr>
            <a:endParaRPr lang="en-US" sz="1200">
              <a:solidFill>
                <a:srgbClr val="212322"/>
              </a:solidFill>
              <a:latin typeface="Arial" panose="020B0604020202020204"/>
              <a:cs typeface="Arial" panose="020B0604020202020204"/>
            </a:endParaRPr>
          </a:p>
          <a:p>
            <a:pPr marL="342265" indent="-342265" defTabSz="457189">
              <a:buFont typeface="Wingdings" panose="05000000000000000000" pitchFamily="2" charset="2"/>
              <a:buChar char="§"/>
              <a:defRPr/>
            </a:pPr>
            <a:endParaRPr lang="en-US">
              <a:solidFill>
                <a:srgbClr val="212322"/>
              </a:solidFill>
              <a:latin typeface="Arial" panose="020B0604020202020204"/>
              <a:cs typeface="Arial" panose="020B0604020202020204"/>
            </a:endParaRPr>
          </a:p>
        </p:txBody>
      </p:sp>
      <p:sp>
        <p:nvSpPr>
          <p:cNvPr id="10" name="TextBox 9">
            <a:extLst>
              <a:ext uri="{FF2B5EF4-FFF2-40B4-BE49-F238E27FC236}">
                <a16:creationId xmlns:a16="http://schemas.microsoft.com/office/drawing/2014/main" id="{B2DBAE13-774D-9C1E-DD6E-B0F0754E9CF4}"/>
              </a:ext>
            </a:extLst>
          </p:cNvPr>
          <p:cNvSpPr txBox="1"/>
          <p:nvPr/>
        </p:nvSpPr>
        <p:spPr>
          <a:xfrm>
            <a:off x="-7798" y="1493072"/>
            <a:ext cx="4261361" cy="553998"/>
          </a:xfrm>
          <a:prstGeom prst="rect">
            <a:avLst/>
          </a:prstGeom>
          <a:noFill/>
        </p:spPr>
        <p:txBody>
          <a:bodyPr wrap="square" lIns="91440" tIns="45720" rIns="91440" bIns="45720" anchor="t">
            <a:spAutoFit/>
          </a:bodyPr>
          <a:lstStyle/>
          <a:p>
            <a:r>
              <a:rPr lang="en-US" sz="1400">
                <a:solidFill>
                  <a:srgbClr val="000000"/>
                </a:solidFill>
                <a:latin typeface="Arial"/>
                <a:cs typeface="Arial"/>
              </a:rPr>
              <a:t>This engineer involved in development of emulation system required for designing of chip</a:t>
            </a:r>
            <a:r>
              <a:rPr lang="en-US" sz="1600">
                <a:solidFill>
                  <a:srgbClr val="000000"/>
                </a:solidFill>
                <a:latin typeface="Arial"/>
                <a:cs typeface="Arial"/>
              </a:rPr>
              <a:t>.</a:t>
            </a:r>
            <a:endParaRPr lang="en-US" sz="1600">
              <a:latin typeface="Arial"/>
              <a:cs typeface="Arial"/>
            </a:endParaRPr>
          </a:p>
        </p:txBody>
      </p:sp>
      <p:sp>
        <p:nvSpPr>
          <p:cNvPr id="11" name="TextBox 10">
            <a:extLst>
              <a:ext uri="{FF2B5EF4-FFF2-40B4-BE49-F238E27FC236}">
                <a16:creationId xmlns:a16="http://schemas.microsoft.com/office/drawing/2014/main" id="{E684D102-B191-11CD-120F-6D920A94EDF4}"/>
              </a:ext>
            </a:extLst>
          </p:cNvPr>
          <p:cNvSpPr txBox="1"/>
          <p:nvPr/>
        </p:nvSpPr>
        <p:spPr>
          <a:xfrm>
            <a:off x="4747454" y="1491811"/>
            <a:ext cx="4599065" cy="523220"/>
          </a:xfrm>
          <a:prstGeom prst="rect">
            <a:avLst/>
          </a:prstGeom>
          <a:noFill/>
        </p:spPr>
        <p:txBody>
          <a:bodyPr wrap="square" lIns="91440" tIns="45720" rIns="91440" bIns="45720" anchor="t">
            <a:spAutoFit/>
          </a:bodyPr>
          <a:lstStyle/>
          <a:p>
            <a:pPr defTabSz="457189">
              <a:spcAft>
                <a:spcPts val="900"/>
              </a:spcAft>
            </a:pPr>
            <a:r>
              <a:rPr lang="en-US" sz="1400">
                <a:solidFill>
                  <a:srgbClr val="000000"/>
                </a:solidFill>
                <a:latin typeface="Arial"/>
                <a:cs typeface="Arial"/>
              </a:rPr>
              <a:t>To ensure that the chips work as designed and speed up the firmware development</a:t>
            </a:r>
          </a:p>
        </p:txBody>
      </p:sp>
    </p:spTree>
    <p:extLst>
      <p:ext uri="{BB962C8B-B14F-4D97-AF65-F5344CB8AC3E}">
        <p14:creationId xmlns:p14="http://schemas.microsoft.com/office/powerpoint/2010/main" val="1942011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arvell Light Template">
  <a:themeElements>
    <a:clrScheme name="Marvell">
      <a:dk1>
        <a:srgbClr val="212322"/>
      </a:dk1>
      <a:lt1>
        <a:srgbClr val="FFFFFF"/>
      </a:lt1>
      <a:dk2>
        <a:srgbClr val="63666A"/>
      </a:dk2>
      <a:lt2>
        <a:srgbClr val="D9D9D6"/>
      </a:lt2>
      <a:accent1>
        <a:srgbClr val="00B5E2"/>
      </a:accent1>
      <a:accent2>
        <a:srgbClr val="00C7B1"/>
      </a:accent2>
      <a:accent3>
        <a:srgbClr val="0072CE"/>
      </a:accent3>
      <a:accent4>
        <a:srgbClr val="00816D"/>
      </a:accent4>
      <a:accent5>
        <a:srgbClr val="FFA400"/>
      </a:accent5>
      <a:accent6>
        <a:srgbClr val="E0004D"/>
      </a:accent6>
      <a:hlink>
        <a:srgbClr val="00B5E2"/>
      </a:hlink>
      <a:folHlink>
        <a:srgbClr val="00C7B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noAutofit/>
      </a:bodyPr>
      <a:lstStyle>
        <a:defPPr algn="l">
          <a:defRPr dirty="0" err="1"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1856</Words>
  <Application>Microsoft Office PowerPoint</Application>
  <PresentationFormat>On-screen Show (16:9)</PresentationFormat>
  <Paragraphs>172</Paragraphs>
  <Slides>16</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16</vt:i4>
      </vt:variant>
    </vt:vector>
  </HeadingPairs>
  <TitlesOfParts>
    <vt:vector size="24" baseType="lpstr">
      <vt:lpstr>Arial</vt:lpstr>
      <vt:lpstr>Calibri</vt:lpstr>
      <vt:lpstr>Calibri Light</vt:lpstr>
      <vt:lpstr>Roboto</vt:lpstr>
      <vt:lpstr>System Font Regular</vt:lpstr>
      <vt:lpstr>Wingdings</vt:lpstr>
      <vt:lpstr>Marvell Light Template</vt:lpstr>
      <vt:lpstr>Office Theme</vt:lpstr>
      <vt:lpstr>Job descriptions</vt:lpstr>
      <vt:lpstr>Analog Layout Intern</vt:lpstr>
      <vt:lpstr>Analog Circuit design Intern</vt:lpstr>
      <vt:lpstr>Physical Design Intern</vt:lpstr>
      <vt:lpstr>RTL Design Intern</vt:lpstr>
      <vt:lpstr>Design Verification Intern</vt:lpstr>
      <vt:lpstr>Design for Test Intern (DFT)</vt:lpstr>
      <vt:lpstr>Validation Intern</vt:lpstr>
      <vt:lpstr>Hardware Intern</vt:lpstr>
      <vt:lpstr>Serdes Characterization Intern</vt:lpstr>
      <vt:lpstr>Software QA Engineer Intern</vt:lpstr>
      <vt:lpstr>Software Engineering Intern</vt:lpstr>
      <vt:lpstr>Firmware Engineering Intern</vt:lpstr>
      <vt:lpstr>Liquid Security Intern</vt:lpstr>
      <vt:lpstr>Machine Learning Intern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Varun Nagesh</cp:lastModifiedBy>
  <cp:revision>9</cp:revision>
  <dcterms:modified xsi:type="dcterms:W3CDTF">2025-01-10T09:42:10Z</dcterms:modified>
</cp:coreProperties>
</file>